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63" r:id="rId2"/>
    <p:sldId id="288" r:id="rId3"/>
    <p:sldId id="276" r:id="rId4"/>
    <p:sldId id="274" r:id="rId5"/>
    <p:sldId id="275" r:id="rId6"/>
    <p:sldId id="266" r:id="rId7"/>
    <p:sldId id="261" r:id="rId8"/>
    <p:sldId id="267" r:id="rId9"/>
    <p:sldId id="300" r:id="rId10"/>
    <p:sldId id="277" r:id="rId11"/>
    <p:sldId id="272" r:id="rId12"/>
    <p:sldId id="265" r:id="rId13"/>
    <p:sldId id="264" r:id="rId14"/>
    <p:sldId id="287" r:id="rId15"/>
  </p:sldIdLst>
  <p:sldSz cx="12192000" cy="6858000"/>
  <p:notesSz cx="6858000" cy="9144000"/>
  <p:defaultTextStyle>
    <a:defPPr>
      <a:defRPr lang="zh-CN"/>
    </a:defPPr>
    <a:lvl1pPr marL="0" lvl="0" indent="0" algn="l" defTabSz="1217930" eaLnBrk="0" fontAlgn="base" latinLnBrk="0" hangingPunct="0">
      <a:spcBef>
        <a:spcPct val="0"/>
      </a:spcBef>
      <a:spcAft>
        <a:spcPct val="0"/>
      </a:spcAft>
      <a:buNone/>
      <a:defRPr sz="2400" b="0" i="0" u="none" kern="1200" baseline="0">
        <a:solidFill>
          <a:schemeClr val="tx1"/>
        </a:solidFill>
        <a:latin typeface="Calibri" pitchFamily="34" charset="0"/>
        <a:ea typeface="楷体" pitchFamily="49" charset="-122"/>
      </a:defRPr>
    </a:lvl1pPr>
    <a:lvl2pPr marL="608330" lvl="1" indent="-151130" algn="l" defTabSz="1217930" eaLnBrk="0" fontAlgn="base" latinLnBrk="0" hangingPunct="0">
      <a:spcBef>
        <a:spcPct val="0"/>
      </a:spcBef>
      <a:spcAft>
        <a:spcPct val="0"/>
      </a:spcAft>
      <a:buNone/>
      <a:defRPr sz="2400" b="0" i="0" u="none" kern="1200" baseline="0">
        <a:solidFill>
          <a:schemeClr val="tx1"/>
        </a:solidFill>
        <a:latin typeface="Calibri" pitchFamily="34" charset="0"/>
        <a:ea typeface="楷体" pitchFamily="49" charset="-122"/>
      </a:defRPr>
    </a:lvl2pPr>
    <a:lvl3pPr marL="1217930" lvl="2" indent="-303530" algn="l" defTabSz="1217930" eaLnBrk="0" fontAlgn="base" latinLnBrk="0" hangingPunct="0">
      <a:spcBef>
        <a:spcPct val="0"/>
      </a:spcBef>
      <a:spcAft>
        <a:spcPct val="0"/>
      </a:spcAft>
      <a:buNone/>
      <a:defRPr sz="2400" b="0" i="0" u="none" kern="1200" baseline="0">
        <a:solidFill>
          <a:schemeClr val="tx1"/>
        </a:solidFill>
        <a:latin typeface="Calibri" pitchFamily="34" charset="0"/>
        <a:ea typeface="楷体" pitchFamily="49" charset="-122"/>
      </a:defRPr>
    </a:lvl3pPr>
    <a:lvl4pPr marL="1827530" lvl="3" indent="-455930" algn="l" defTabSz="1217930" eaLnBrk="0" fontAlgn="base" latinLnBrk="0" hangingPunct="0">
      <a:spcBef>
        <a:spcPct val="0"/>
      </a:spcBef>
      <a:spcAft>
        <a:spcPct val="0"/>
      </a:spcAft>
      <a:buNone/>
      <a:defRPr sz="2400" b="0" i="0" u="none" kern="1200" baseline="0">
        <a:solidFill>
          <a:schemeClr val="tx1"/>
        </a:solidFill>
        <a:latin typeface="Calibri" pitchFamily="34" charset="0"/>
        <a:ea typeface="楷体" pitchFamily="49" charset="-122"/>
      </a:defRPr>
    </a:lvl4pPr>
    <a:lvl5pPr marL="2437130" lvl="4" indent="-608330" algn="l" defTabSz="1217930" eaLnBrk="0" fontAlgn="base" latinLnBrk="0" hangingPunct="0">
      <a:spcBef>
        <a:spcPct val="0"/>
      </a:spcBef>
      <a:spcAft>
        <a:spcPct val="0"/>
      </a:spcAft>
      <a:buNone/>
      <a:defRPr sz="2400" b="0" i="0" u="none" kern="1200" baseline="0">
        <a:solidFill>
          <a:schemeClr val="tx1"/>
        </a:solidFill>
        <a:latin typeface="Calibri" pitchFamily="34" charset="0"/>
        <a:ea typeface="楷体" pitchFamily="49" charset="-122"/>
      </a:defRPr>
    </a:lvl5pPr>
    <a:lvl6pPr marL="2286000" lvl="5" indent="-608330" algn="l" defTabSz="1217930" eaLnBrk="0" fontAlgn="base" latinLnBrk="0" hangingPunct="0">
      <a:spcBef>
        <a:spcPct val="0"/>
      </a:spcBef>
      <a:spcAft>
        <a:spcPct val="0"/>
      </a:spcAft>
      <a:buNone/>
      <a:defRPr sz="2400" b="0" i="0" u="none" kern="1200" baseline="0">
        <a:solidFill>
          <a:schemeClr val="tx1"/>
        </a:solidFill>
        <a:latin typeface="Calibri" pitchFamily="34" charset="0"/>
        <a:ea typeface="楷体" pitchFamily="49" charset="-122"/>
      </a:defRPr>
    </a:lvl6pPr>
    <a:lvl7pPr marL="2743200" lvl="6" indent="-608330" algn="l" defTabSz="1217930" eaLnBrk="0" fontAlgn="base" latinLnBrk="0" hangingPunct="0">
      <a:spcBef>
        <a:spcPct val="0"/>
      </a:spcBef>
      <a:spcAft>
        <a:spcPct val="0"/>
      </a:spcAft>
      <a:buNone/>
      <a:defRPr sz="2400" b="0" i="0" u="none" kern="1200" baseline="0">
        <a:solidFill>
          <a:schemeClr val="tx1"/>
        </a:solidFill>
        <a:latin typeface="Calibri" pitchFamily="34" charset="0"/>
        <a:ea typeface="楷体" pitchFamily="49" charset="-122"/>
      </a:defRPr>
    </a:lvl7pPr>
    <a:lvl8pPr marL="3200400" lvl="7" indent="-608330" algn="l" defTabSz="1217930" eaLnBrk="0" fontAlgn="base" latinLnBrk="0" hangingPunct="0">
      <a:spcBef>
        <a:spcPct val="0"/>
      </a:spcBef>
      <a:spcAft>
        <a:spcPct val="0"/>
      </a:spcAft>
      <a:buNone/>
      <a:defRPr sz="2400" b="0" i="0" u="none" kern="1200" baseline="0">
        <a:solidFill>
          <a:schemeClr val="tx1"/>
        </a:solidFill>
        <a:latin typeface="Calibri" pitchFamily="34" charset="0"/>
        <a:ea typeface="楷体" pitchFamily="49" charset="-122"/>
      </a:defRPr>
    </a:lvl8pPr>
    <a:lvl9pPr marL="3657600" lvl="8" indent="-608330" algn="l" defTabSz="1217930" eaLnBrk="0" fontAlgn="base" latinLnBrk="0" hangingPunct="0">
      <a:spcBef>
        <a:spcPct val="0"/>
      </a:spcBef>
      <a:spcAft>
        <a:spcPct val="0"/>
      </a:spcAft>
      <a:buNone/>
      <a:defRPr sz="2400" b="0" i="0" u="none" kern="1200" baseline="0">
        <a:solidFill>
          <a:schemeClr val="tx1"/>
        </a:solidFill>
        <a:latin typeface="Calibri" pitchFamily="34" charset="0"/>
        <a:ea typeface="楷体" pitchFamily="49"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a:srgbClr val="5D6063"/>
    <a:srgbClr val="6C6F7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38"/>
    <p:restoredTop sz="91244"/>
  </p:normalViewPr>
  <p:slideViewPr>
    <p:cSldViewPr snapToGrid="0" showGuides="1">
      <p:cViewPr>
        <p:scale>
          <a:sx n="75" d="100"/>
          <a:sy n="75" d="100"/>
        </p:scale>
        <p:origin x="-835" y="-125"/>
      </p:cViewPr>
      <p:guideLst>
        <p:guide orient="horz" pos="2170"/>
        <p:guide pos="38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1218565"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1218565" rtl="0" eaLnBrk="1" latinLnBrk="0" hangingPunct="1">
              <a:spcBef>
                <a:spcPts val="0"/>
              </a:spcBef>
              <a:spcAft>
                <a:spcPts val="0"/>
              </a:spcAft>
              <a:buClrTx/>
              <a:buSzTx/>
              <a:buFontTx/>
              <a:buNone/>
              <a:defRPr/>
            </a:pPr>
            <a:fld id="{88BAF574-9E5E-4479-A694-7B0504769AE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2016/7/25</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1218565" rtl="0" eaLnBrk="1" latinLnBrk="0" hangingPunct="1">
              <a:spcBef>
                <a:spcPts val="0"/>
              </a:spcBef>
              <a:spcAft>
                <a:spcPts val="0"/>
              </a:spcAft>
              <a:buClrTx/>
              <a:buSzTx/>
              <a:buFont typeface="Arial" pitchFamily="34" charset="0"/>
              <a:buNone/>
              <a:defRPr/>
            </a:pPr>
            <a:endParaRPr kumimoji="0" lang="zh-CN" altLang="en-US" sz="1865" b="0" i="0" u="none" strike="noStrike" kern="1200" cap="none" spc="0" normalizeH="0" baseline="0" noProof="0">
              <a:ln>
                <a:noFill/>
              </a:ln>
              <a:solidFill>
                <a:srgbClr val="FF0000"/>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1218565" rtl="0" eaLnBrk="1" latinLnBrk="0" hangingPunct="1">
              <a:spcBef>
                <a:spcPts val="0"/>
              </a:spcBef>
              <a:spcAft>
                <a:spcPts val="0"/>
              </a:spcAft>
              <a:buClrTx/>
              <a:buSzTx/>
              <a:buFont typeface="Arial" pitchFamily="34" charset="0"/>
              <a:buNone/>
              <a:defRPr/>
            </a:pPr>
            <a:r>
              <a:rPr kumimoji="0" lang="zh-CN" altLang="en-US" sz="1865" b="0" i="0" u="none" strike="noStrike" kern="1200" cap="none" spc="0" normalizeH="0" baseline="0" noProof="0" dirty="0" smtClean="0">
                <a:ln>
                  <a:noFill/>
                </a:ln>
                <a:solidFill>
                  <a:srgbClr val="FF0000"/>
                </a:solidFill>
                <a:effectLst/>
                <a:uLnTx/>
                <a:uFillTx/>
                <a:latin typeface="+mn-lt"/>
                <a:ea typeface="+mn-ea"/>
                <a:cs typeface="+mn-cs"/>
              </a:rPr>
              <a:t>模板来自于 </a:t>
            </a:r>
            <a:r>
              <a:rPr kumimoji="0" lang="en-US" altLang="zh-CN" sz="1865" b="0" i="0" u="none" strike="noStrike" kern="1200" cap="none" spc="0" normalizeH="0" baseline="0" noProof="0" dirty="0" smtClean="0">
                <a:ln>
                  <a:noFill/>
                </a:ln>
                <a:solidFill>
                  <a:srgbClr val="FF0000"/>
                </a:solidFill>
                <a:effectLst/>
                <a:uLnTx/>
                <a:uFillTx/>
                <a:latin typeface="+mn-lt"/>
                <a:ea typeface="+mn-ea"/>
                <a:cs typeface="+mn-cs"/>
              </a:rPr>
              <a:t>http://docer.mysoeasy.com</a:t>
            </a:r>
            <a:endParaRPr kumimoji="0" lang="zh-CN" altLang="en-US" sz="1865" b="0" i="0" u="none" strike="noStrike" kern="1200" cap="none" spc="0" normalizeH="0" baseline="0" noProof="0" dirty="0">
              <a:ln>
                <a:noFill/>
              </a:ln>
              <a:solidFill>
                <a:srgbClr val="FF0000"/>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1218565"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1218565" rtl="0" eaLnBrk="1" latinLnBrk="0" hangingPunct="1">
              <a:spcBef>
                <a:spcPts val="0"/>
              </a:spcBef>
              <a:spcAft>
                <a:spcPts val="0"/>
              </a:spcAft>
              <a:buClrTx/>
              <a:buSzTx/>
              <a:buFontTx/>
              <a:buNone/>
              <a:defRPr/>
            </a:pPr>
            <a:fld id="{4E38F04A-84B0-4E5D-A1A7-EE43D6EF2A66}"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78758223"/>
      </p:ext>
    </p:extLst>
  </p:cSld>
  <p:clrMap bg1="lt1" tx1="dk1" bg2="lt2" tx2="dk2" accent1="accent1" accent2="accent2" accent3="accent3" accent4="accent4" accent5="accent5" accent6="accent6" hlink="hlink" folHlink="folHlink"/>
  <p:hf sldNum="0" hdr="0" ftr="0" dt="0"/>
  <p:notesStyle>
    <a:lvl1pPr marL="0" indent="0" algn="l" defTabSz="1218565" rtl="0" eaLnBrk="1" latinLnBrk="0" hangingPunct="1">
      <a:buFont typeface="Arial" pitchFamily="34" charset="0"/>
      <a:buNone/>
      <a:defRPr sz="1865" kern="1200" baseline="0">
        <a:solidFill>
          <a:srgbClr val="FF0000"/>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solidFill>
        <a:effectLst/>
      </p:bgPr>
    </p:bg>
    <p:spTree>
      <p:nvGrpSpPr>
        <p:cNvPr id="1" name=""/>
        <p:cNvGrpSpPr/>
        <p:nvPr/>
      </p:nvGrpSpPr>
      <p:grpSpPr>
        <a:xfrm>
          <a:off x="0" y="0"/>
          <a:ext cx="0" cy="0"/>
          <a:chOff x="0" y="0"/>
          <a:chExt cx="0" cy="0"/>
        </a:xfrm>
      </p:grpSpPr>
      <p:pic>
        <p:nvPicPr>
          <p:cNvPr id="13322" name="图片 9"/>
          <p:cNvPicPr>
            <a:picLocks noChangeAspect="1"/>
          </p:cNvPicPr>
          <p:nvPr userDrawn="1"/>
        </p:nvPicPr>
        <p:blipFill>
          <a:blip r:embed="rId2"/>
          <a:srcRect/>
          <a:stretch>
            <a:fillRect/>
          </a:stretch>
        </p:blipFill>
        <p:spPr>
          <a:xfrm>
            <a:off x="0" y="0"/>
            <a:ext cx="12192000" cy="6967538"/>
          </a:xfrm>
          <a:prstGeom prst="rect">
            <a:avLst/>
          </a:prstGeom>
          <a:noFill/>
          <a:ln w="9525">
            <a:noFill/>
            <a:miter/>
          </a:ln>
        </p:spPr>
      </p:pic>
      <p:sp>
        <p:nvSpPr>
          <p:cNvPr id="13317" name="KSO_BT1"/>
          <p:cNvSpPr>
            <a:spLocks noGrp="1"/>
          </p:cNvSpPr>
          <p:nvPr>
            <p:ph type="ctrTitle"/>
          </p:nvPr>
        </p:nvSpPr>
        <p:spPr>
          <a:xfrm>
            <a:off x="4673600" y="2359025"/>
            <a:ext cx="6604000" cy="1050925"/>
          </a:xfrm>
          <a:prstGeom prst="rect">
            <a:avLst/>
          </a:prstGeom>
          <a:noFill/>
          <a:ln w="9525">
            <a:noFill/>
            <a:miter/>
          </a:ln>
        </p:spPr>
        <p:txBody>
          <a:bodyPr anchor="b"/>
          <a:lstStyle>
            <a:lvl1pPr lvl="0" algn="r">
              <a:defRPr sz="3600" kern="1200"/>
            </a:lvl1pPr>
          </a:lstStyle>
          <a:p>
            <a:pPr lvl="0"/>
            <a:r>
              <a:rPr lang="zh-CN" altLang="en-US" dirty="0"/>
              <a:t>单击此处编辑母版标题样式</a:t>
            </a:r>
          </a:p>
        </p:txBody>
      </p:sp>
      <p:sp>
        <p:nvSpPr>
          <p:cNvPr id="4" name="KSO_FD"/>
          <p:cNvSpPr>
            <a:spLocks noGrp="1"/>
          </p:cNvSpPr>
          <p:nvPr>
            <p:ph type="dt" sz="half" idx="2"/>
          </p:nvPr>
        </p:nvSpPr>
        <p:spPr>
          <a:xfrm>
            <a:off x="609600" y="6245225"/>
            <a:ext cx="2844800" cy="476250"/>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indent="0" defTabSz="1218565" rtl="0" eaLnBrk="1" latinLnBrk="0" hangingPunct="1">
              <a:spcBef>
                <a:spcPts val="0"/>
              </a:spcBef>
              <a:spcAft>
                <a:spcPts val="0"/>
              </a:spcAft>
              <a:buClrTx/>
              <a:buSzTx/>
              <a:buFontTx/>
              <a:buNone/>
              <a:defRPr/>
            </a:pPr>
            <a:fld id="{13D0CE79-49FB-443D-BEF8-6B709DE8FD0C}" type="datetimeFigureOut">
              <a:rPr kumimoji="0" lang="zh-CN" altLang="en-US" b="0" i="0" kern="1200" cap="none" spc="0" normalizeH="0" baseline="0" noProof="0" smtClean="0">
                <a:latin typeface="+mn-lt"/>
                <a:ea typeface="+mn-ea"/>
                <a:cs typeface="+mn-cs"/>
              </a:rPr>
              <a:t>2016/7/25</a:t>
            </a:fld>
            <a:endParaRPr kumimoji="0" lang="zh-CN" altLang="en-US" b="0" i="0" kern="1200" cap="none" spc="0" normalizeH="0" baseline="0" noProof="0" smtClean="0">
              <a:latin typeface="+mn-lt"/>
              <a:ea typeface="+mn-ea"/>
              <a:cs typeface="+mn-cs"/>
            </a:endParaRPr>
          </a:p>
        </p:txBody>
      </p:sp>
      <p:sp>
        <p:nvSpPr>
          <p:cNvPr id="5" name="KSO_FT"/>
          <p:cNvSpPr>
            <a:spLocks noGrp="1"/>
          </p:cNvSpPr>
          <p:nvPr>
            <p:ph type="ftr" sz="quarter" idx="3"/>
          </p:nvPr>
        </p:nvSpPr>
        <p:spPr>
          <a:xfrm>
            <a:off x="4165600" y="6245225"/>
            <a:ext cx="3860800" cy="476250"/>
          </a:xfrm>
          <a:prstGeom prst="rect">
            <a:avLst/>
          </a:prstGeom>
        </p:spPr>
        <p:txBody>
          <a:bodyPr vert="horz" lIns="91440" tIns="45720" rIns="91440" bIns="45720" rtlCol="0" anchor="ctr"/>
          <a:lstStyle/>
          <a:p>
            <a:pPr algn="ctr"/>
            <a:endParaRPr lang="en-US" altLang="zh-CN" sz="1000" dirty="0">
              <a:solidFill>
                <a:srgbClr val="949494"/>
              </a:solidFill>
            </a:endParaRPr>
          </a:p>
        </p:txBody>
      </p:sp>
      <p:sp>
        <p:nvSpPr>
          <p:cNvPr id="6" name="KSO_FN"/>
          <p:cNvSpPr>
            <a:spLocks noGrp="1"/>
          </p:cNvSpPr>
          <p:nvPr>
            <p:ph type="sldNum" sz="quarter" idx="4"/>
          </p:nvPr>
        </p:nvSpPr>
        <p:spPr>
          <a:xfrm>
            <a:off x="8737600" y="6245225"/>
            <a:ext cx="2844800" cy="476250"/>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indent="0" defTabSz="1218565" rtl="0" eaLnBrk="1" latinLnBrk="0" hangingPunct="1">
              <a:spcBef>
                <a:spcPts val="0"/>
              </a:spcBef>
              <a:spcAft>
                <a:spcPts val="0"/>
              </a:spcAft>
              <a:buClrTx/>
              <a:buSzTx/>
              <a:buFontTx/>
              <a:buNone/>
              <a:defRPr/>
            </a:pPr>
            <a:fld id="{EF906490-237C-474C-BA2E-D98840BC1F8F}" type="slidenum">
              <a:rPr kumimoji="0" lang="zh-CN" altLang="en-US" b="0" i="0" kern="1200" cap="none" spc="0" normalizeH="0" baseline="0" noProof="0" smtClean="0">
                <a:latin typeface="+mn-lt"/>
                <a:ea typeface="+mn-ea"/>
                <a:cs typeface="+mn-cs"/>
              </a:rPr>
              <a:t>‹#›</a:t>
            </a:fld>
            <a:endParaRPr kumimoji="0" lang="zh-CN" altLang="en-US" b="0" i="0" kern="1200" cap="none" spc="0" normalizeH="0" baseline="0" noProof="0">
              <a:latin typeface="+mn-lt"/>
              <a:ea typeface="+mn-ea"/>
              <a:cs typeface="+mn-cs"/>
            </a:endParaRPr>
          </a:p>
        </p:txBody>
      </p:sp>
      <p:sp>
        <p:nvSpPr>
          <p:cNvPr id="13321" name="KSO_BC1"/>
          <p:cNvSpPr>
            <a:spLocks noGrp="1"/>
          </p:cNvSpPr>
          <p:nvPr>
            <p:ph type="subTitle" idx="1"/>
          </p:nvPr>
        </p:nvSpPr>
        <p:spPr>
          <a:xfrm>
            <a:off x="4660900" y="3492500"/>
            <a:ext cx="6629400" cy="571500"/>
          </a:xfrm>
          <a:prstGeom prst="rect">
            <a:avLst/>
          </a:prstGeom>
          <a:noFill/>
          <a:ln w="9525">
            <a:noFill/>
            <a:miter/>
          </a:ln>
        </p:spPr>
        <p:txBody>
          <a:bodyPr anchor="t"/>
          <a:lstStyle>
            <a:lvl1pPr marL="0" lvl="0" indent="0" algn="r">
              <a:buNone/>
              <a:defRPr kern="1200"/>
            </a:lvl1pPr>
            <a:lvl2pPr marL="0" lvl="1" indent="0" algn="ctr">
              <a:buNone/>
              <a:defRPr kern="1200"/>
            </a:lvl2pPr>
            <a:lvl3pPr marL="685800" lvl="2" indent="-685800" algn="ctr">
              <a:buNone/>
              <a:defRPr kern="1200"/>
            </a:lvl3pPr>
            <a:lvl4pPr marL="1028700" lvl="3" indent="-1028700" algn="ctr">
              <a:buNone/>
              <a:defRPr kern="1200"/>
            </a:lvl4pPr>
            <a:lvl5pPr marL="1371600" lvl="4" indent="-1371600" algn="ctr">
              <a:buNone/>
              <a:defRPr kern="1200"/>
            </a:lvl5pPr>
          </a:lstStyle>
          <a:p>
            <a:pPr lvl="0"/>
            <a:r>
              <a:rPr lang="zh-CN" altLang="en-US" dirty="0"/>
              <a:t>单击此处编辑母版副标题样式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p>
            <a:pPr lvl="0"/>
            <a:r>
              <a:rPr lang="zh-CN" altLang="en-US" smtClean="0"/>
              <a:t>单击此处编辑母版文本样式</a:t>
            </a:r>
          </a:p>
          <a:p>
            <a:pPr lvl="1"/>
            <a:r>
              <a:rPr lang="zh-CN" altLang="en-US" smtClean="0"/>
              <a:t>第二级</a:t>
            </a:r>
          </a:p>
        </p:txBody>
      </p:sp>
      <p:sp>
        <p:nvSpPr>
          <p:cNvPr id="4" name="日期占位符 3"/>
          <p:cNvSpPr>
            <a:spLocks noGrp="1"/>
          </p:cNvSpPr>
          <p:nvPr>
            <p:ph type="dt" sz="half" idx="10"/>
          </p:nvPr>
        </p:nvSpPr>
        <p:spPr/>
        <p:txBody>
          <a:bodyPr/>
          <a:lstStyle/>
          <a:p>
            <a:pPr marL="0" marR="0" lvl="0" indent="0" algn="l" defTabSz="1218565" rtl="0" eaLnBrk="1" latinLnBrk="0" hangingPunct="1">
              <a:spcBef>
                <a:spcPts val="0"/>
              </a:spcBef>
              <a:spcAft>
                <a:spcPts val="0"/>
              </a:spcAft>
              <a:buClrTx/>
              <a:buSzTx/>
              <a:buFontTx/>
              <a:buNone/>
              <a:defRPr/>
            </a:pPr>
            <a:fld id="{13D0CE79-49FB-443D-BEF8-6B709DE8FD0C}" type="datetimeFigureOut">
              <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rPr>
              <a:t>2016/7/25</a:t>
            </a:fld>
            <a:endPar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algn="ctr"/>
            <a:endParaRPr lang="en-US" altLang="zh-CN" sz="1000" dirty="0">
              <a:solidFill>
                <a:srgbClr val="949494"/>
              </a:solidFill>
            </a:endParaRPr>
          </a:p>
        </p:txBody>
      </p:sp>
      <p:sp>
        <p:nvSpPr>
          <p:cNvPr id="6" name="灯片编号占位符 5"/>
          <p:cNvSpPr>
            <a:spLocks noGrp="1"/>
          </p:cNvSpPr>
          <p:nvPr>
            <p:ph type="sldNum" sz="quarter" idx="12"/>
          </p:nvPr>
        </p:nvSpPr>
        <p:spPr/>
        <p:txBody>
          <a:bodyPr/>
          <a:lstStyle/>
          <a:p>
            <a:pPr marL="0" marR="0" lvl="0" indent="0" algn="r" defTabSz="1218565" rtl="0" eaLnBrk="1" latinLnBrk="0" hangingPunct="1">
              <a:spcBef>
                <a:spcPts val="0"/>
              </a:spcBef>
              <a:spcAft>
                <a:spcPts val="0"/>
              </a:spcAft>
              <a:buClrTx/>
              <a:buSzTx/>
              <a:buFontTx/>
              <a:buNone/>
              <a:defRPr/>
            </a:pPr>
            <a:fld id="{EF906490-237C-474C-BA2E-D98840BC1F8F}" type="slidenum">
              <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0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399823" y="1244602"/>
            <a:ext cx="508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6519335" y="1244602"/>
            <a:ext cx="5094116" cy="4932363"/>
          </a:xfrm>
        </p:spPr>
        <p:txBody>
          <a:bodyPr/>
          <a:lstStyle/>
          <a:p>
            <a:pPr lvl="0"/>
            <a:r>
              <a:rPr lang="zh-CN" altLang="en-US" smtClean="0"/>
              <a:t>单击此处编辑母版文本样式</a:t>
            </a:r>
          </a:p>
          <a:p>
            <a:pPr lvl="1"/>
            <a:r>
              <a:rPr lang="zh-CN" altLang="en-US" smtClean="0"/>
              <a:t>第二级</a:t>
            </a:r>
          </a:p>
        </p:txBody>
      </p:sp>
      <p:sp>
        <p:nvSpPr>
          <p:cNvPr id="5" name="日期占位符 4"/>
          <p:cNvSpPr>
            <a:spLocks noGrp="1"/>
          </p:cNvSpPr>
          <p:nvPr>
            <p:ph type="dt" sz="half" idx="10"/>
          </p:nvPr>
        </p:nvSpPr>
        <p:spPr/>
        <p:txBody>
          <a:bodyPr/>
          <a:lstStyle/>
          <a:p>
            <a:pPr marL="0" marR="0" lvl="0" indent="0" algn="l" defTabSz="1218565" rtl="0" eaLnBrk="1" latinLnBrk="0" hangingPunct="1">
              <a:spcBef>
                <a:spcPts val="0"/>
              </a:spcBef>
              <a:spcAft>
                <a:spcPts val="0"/>
              </a:spcAft>
              <a:buClrTx/>
              <a:buSzTx/>
              <a:buFontTx/>
              <a:buNone/>
              <a:defRPr/>
            </a:pPr>
            <a:fld id="{13D0CE79-49FB-443D-BEF8-6B709DE8FD0C}" type="datetimeFigureOut">
              <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rPr>
              <a:t>2016/7/25</a:t>
            </a:fld>
            <a:endPar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lvl="0" algn="ctr"/>
            <a:endParaRPr lang="en-US" altLang="zh-CN" sz="1000" dirty="0">
              <a:solidFill>
                <a:srgbClr val="949494"/>
              </a:solidFill>
            </a:endParaRPr>
          </a:p>
        </p:txBody>
      </p:sp>
      <p:sp>
        <p:nvSpPr>
          <p:cNvPr id="7" name="灯片编号占位符 6"/>
          <p:cNvSpPr>
            <a:spLocks noGrp="1"/>
          </p:cNvSpPr>
          <p:nvPr>
            <p:ph type="sldNum" sz="quarter" idx="12"/>
          </p:nvPr>
        </p:nvSpPr>
        <p:spPr/>
        <p:txBody>
          <a:bodyPr/>
          <a:lstStyle/>
          <a:p>
            <a:pPr marL="0" marR="0" lvl="0" indent="0" algn="r" defTabSz="1218565" rtl="0" eaLnBrk="1" latinLnBrk="0" hangingPunct="1">
              <a:spcBef>
                <a:spcPts val="0"/>
              </a:spcBef>
              <a:spcAft>
                <a:spcPts val="0"/>
              </a:spcAft>
              <a:buClrTx/>
              <a:buSzTx/>
              <a:buFontTx/>
              <a:buNone/>
              <a:defRPr/>
            </a:pPr>
            <a:fld id="{EF906490-237C-474C-BA2E-D98840BC1F8F}" type="slidenum">
              <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0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5" y="1376363"/>
            <a:ext cx="5157787"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KSO_BC1"/>
          <p:cNvSpPr>
            <a:spLocks noGrp="1"/>
          </p:cNvSpPr>
          <p:nvPr>
            <p:ph sz="half" idx="2"/>
          </p:nvPr>
        </p:nvSpPr>
        <p:spPr>
          <a:xfrm>
            <a:off x="1099435" y="2200275"/>
            <a:ext cx="5157787"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6431849" y="1376363"/>
            <a:ext cx="5183188"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KSO_BC2"/>
          <p:cNvSpPr>
            <a:spLocks noGrp="1"/>
          </p:cNvSpPr>
          <p:nvPr>
            <p:ph sz="quarter" idx="4"/>
          </p:nvPr>
        </p:nvSpPr>
        <p:spPr>
          <a:xfrm>
            <a:off x="6431849" y="2200275"/>
            <a:ext cx="5183188" cy="3684588"/>
          </a:xfrm>
        </p:spPr>
        <p:txBody>
          <a:bodyPr/>
          <a:lstStyle/>
          <a:p>
            <a:pPr lvl="0"/>
            <a:r>
              <a:rPr lang="zh-CN" altLang="en-US" smtClean="0"/>
              <a:t>单击此处编辑母版文本样式</a:t>
            </a:r>
          </a:p>
          <a:p>
            <a:pPr lvl="1"/>
            <a:r>
              <a:rPr lang="zh-CN" altLang="en-US" smtClean="0"/>
              <a:t>第二级</a:t>
            </a:r>
          </a:p>
        </p:txBody>
      </p:sp>
      <p:sp>
        <p:nvSpPr>
          <p:cNvPr id="7" name="日期占位符 6"/>
          <p:cNvSpPr>
            <a:spLocks noGrp="1"/>
          </p:cNvSpPr>
          <p:nvPr>
            <p:ph type="dt" sz="half" idx="10"/>
          </p:nvPr>
        </p:nvSpPr>
        <p:spPr/>
        <p:txBody>
          <a:bodyPr/>
          <a:lstStyle/>
          <a:p>
            <a:pPr marL="0" marR="0" lvl="0" indent="0" algn="l" defTabSz="1218565" rtl="0" eaLnBrk="1" latinLnBrk="0" hangingPunct="1">
              <a:spcBef>
                <a:spcPts val="0"/>
              </a:spcBef>
              <a:spcAft>
                <a:spcPts val="0"/>
              </a:spcAft>
              <a:buClrTx/>
              <a:buSzTx/>
              <a:buFontTx/>
              <a:buNone/>
              <a:defRPr/>
            </a:pPr>
            <a:fld id="{13D0CE79-49FB-443D-BEF8-6B709DE8FD0C}" type="datetimeFigureOut">
              <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rPr>
              <a:t>2016/7/25</a:t>
            </a:fld>
            <a:endPar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lvl="0" algn="ctr"/>
            <a:endParaRPr lang="en-US" altLang="zh-CN" sz="1000" dirty="0">
              <a:solidFill>
                <a:srgbClr val="949494"/>
              </a:solidFill>
            </a:endParaRPr>
          </a:p>
        </p:txBody>
      </p:sp>
      <p:sp>
        <p:nvSpPr>
          <p:cNvPr id="9" name="灯片编号占位符 8"/>
          <p:cNvSpPr>
            <a:spLocks noGrp="1"/>
          </p:cNvSpPr>
          <p:nvPr>
            <p:ph type="sldNum" sz="quarter" idx="12"/>
          </p:nvPr>
        </p:nvSpPr>
        <p:spPr/>
        <p:txBody>
          <a:bodyPr/>
          <a:lstStyle/>
          <a:p>
            <a:pPr marL="0" marR="0" lvl="0" indent="0" algn="r" defTabSz="1218565" rtl="0" eaLnBrk="1" latinLnBrk="0" hangingPunct="1">
              <a:spcBef>
                <a:spcPts val="0"/>
              </a:spcBef>
              <a:spcAft>
                <a:spcPts val="0"/>
              </a:spcAft>
              <a:buClrTx/>
              <a:buSzTx/>
              <a:buFontTx/>
              <a:buNone/>
              <a:defRPr/>
            </a:pPr>
            <a:fld id="{EF906490-237C-474C-BA2E-D98840BC1F8F}" type="slidenum">
              <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0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日期占位符 2"/>
          <p:cNvSpPr>
            <a:spLocks noGrp="1"/>
          </p:cNvSpPr>
          <p:nvPr>
            <p:ph type="dt" sz="half" idx="10"/>
          </p:nvPr>
        </p:nvSpPr>
        <p:spPr/>
        <p:txBody>
          <a:bodyPr/>
          <a:lstStyle/>
          <a:p>
            <a:pPr marL="0" marR="0" lvl="0" indent="0" algn="l" defTabSz="1218565" rtl="0" eaLnBrk="1" latinLnBrk="0" hangingPunct="1">
              <a:spcBef>
                <a:spcPts val="0"/>
              </a:spcBef>
              <a:spcAft>
                <a:spcPts val="0"/>
              </a:spcAft>
              <a:buClrTx/>
              <a:buSzTx/>
              <a:buFontTx/>
              <a:buNone/>
              <a:defRPr/>
            </a:pPr>
            <a:fld id="{13D0CE79-49FB-443D-BEF8-6B709DE8FD0C}" type="datetimeFigureOut">
              <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rPr>
              <a:t>2016/7/25</a:t>
            </a:fld>
            <a:endPar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lvl="0" algn="ctr"/>
            <a:endParaRPr lang="en-US" altLang="zh-CN" sz="1000" dirty="0">
              <a:solidFill>
                <a:srgbClr val="949494"/>
              </a:solidFill>
            </a:endParaRPr>
          </a:p>
        </p:txBody>
      </p:sp>
      <p:sp>
        <p:nvSpPr>
          <p:cNvPr id="5" name="灯片编号占位符 4"/>
          <p:cNvSpPr>
            <a:spLocks noGrp="1"/>
          </p:cNvSpPr>
          <p:nvPr>
            <p:ph type="sldNum" sz="quarter" idx="12"/>
          </p:nvPr>
        </p:nvSpPr>
        <p:spPr/>
        <p:txBody>
          <a:bodyPr/>
          <a:lstStyle/>
          <a:p>
            <a:pPr marL="0" marR="0" lvl="0" indent="0" algn="r" defTabSz="1218565" rtl="0" eaLnBrk="1" latinLnBrk="0" hangingPunct="1">
              <a:spcBef>
                <a:spcPts val="0"/>
              </a:spcBef>
              <a:spcAft>
                <a:spcPts val="0"/>
              </a:spcAft>
              <a:buClrTx/>
              <a:buSzTx/>
              <a:buFontTx/>
              <a:buNone/>
              <a:defRPr/>
            </a:pPr>
            <a:fld id="{EF906490-237C-474C-BA2E-D98840BC1F8F}" type="slidenum">
              <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0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1AFF7-8896-4A68-8530-11589EB52A48}" type="datetimeFigureOut">
              <a:rPr lang="zh-CN" altLang="en-US" smtClean="0"/>
              <a:t>2016/7/25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E9ABA69-9F2B-45F4-AA4D-D7B73EAC7F4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组合 6"/>
          <p:cNvGrpSpPr/>
          <p:nvPr/>
        </p:nvGrpSpPr>
        <p:grpSpPr>
          <a:xfrm>
            <a:off x="0" y="0"/>
            <a:ext cx="12192000" cy="6967538"/>
            <a:chOff x="0" y="0"/>
            <a:chExt cx="12192000" cy="6966857"/>
          </a:xfrm>
        </p:grpSpPr>
        <p:pic>
          <p:nvPicPr>
            <p:cNvPr id="1032" name="图片 7"/>
            <p:cNvPicPr>
              <a:picLocks noChangeAspect="1"/>
            </p:cNvPicPr>
            <p:nvPr userDrawn="1"/>
          </p:nvPicPr>
          <p:blipFill>
            <a:blip r:embed="rId9"/>
            <a:srcRect/>
            <a:stretch>
              <a:fillRect/>
            </a:stretch>
          </p:blipFill>
          <p:spPr>
            <a:xfrm>
              <a:off x="0" y="0"/>
              <a:ext cx="12192000" cy="6966857"/>
            </a:xfrm>
            <a:prstGeom prst="rect">
              <a:avLst/>
            </a:prstGeom>
            <a:noFill/>
            <a:ln w="9525">
              <a:noFill/>
              <a:miter/>
            </a:ln>
          </p:spPr>
        </p:pic>
        <p:pic>
          <p:nvPicPr>
            <p:cNvPr id="1033" name="图片 8"/>
            <p:cNvPicPr>
              <a:picLocks noChangeAspect="1"/>
            </p:cNvPicPr>
            <p:nvPr userDrawn="1"/>
          </p:nvPicPr>
          <p:blipFill>
            <a:blip r:embed="rId10"/>
            <a:srcRect/>
            <a:stretch>
              <a:fillRect/>
            </a:stretch>
          </p:blipFill>
          <p:spPr>
            <a:xfrm>
              <a:off x="2324100" y="2005258"/>
              <a:ext cx="5461000" cy="1231900"/>
            </a:xfrm>
            <a:prstGeom prst="rect">
              <a:avLst/>
            </a:prstGeom>
            <a:noFill/>
            <a:ln w="9525">
              <a:noFill/>
              <a:miter/>
            </a:ln>
          </p:spPr>
        </p:pic>
      </p:grpSp>
      <p:sp>
        <p:nvSpPr>
          <p:cNvPr id="1027" name="KSO_BT1"/>
          <p:cNvSpPr>
            <a:spLocks noGrp="1"/>
          </p:cNvSpPr>
          <p:nvPr>
            <p:ph type="title"/>
          </p:nvPr>
        </p:nvSpPr>
        <p:spPr>
          <a:xfrm>
            <a:off x="939800" y="1119188"/>
            <a:ext cx="10310813" cy="698500"/>
          </a:xfrm>
          <a:prstGeom prst="rect">
            <a:avLst/>
          </a:prstGeom>
          <a:noFill/>
          <a:ln w="9525">
            <a:noFill/>
            <a:miter/>
          </a:ln>
        </p:spPr>
        <p:txBody>
          <a:bodyPr anchor="b"/>
          <a:lstStyle/>
          <a:p>
            <a:pPr lvl="0"/>
            <a:r>
              <a:rPr lang="zh-CN" altLang="en-US" dirty="0"/>
              <a:t>单击此处编辑母版标题样式</a:t>
            </a:r>
            <a:endParaRPr lang="en-US" altLang="x-none" dirty="0"/>
          </a:p>
        </p:txBody>
      </p:sp>
      <p:sp>
        <p:nvSpPr>
          <p:cNvPr id="4" name="KSO_FD"/>
          <p:cNvSpPr>
            <a:spLocks noGrp="1"/>
          </p:cNvSpPr>
          <p:nvPr>
            <p:ph type="dt" sz="half" idx="2"/>
          </p:nvPr>
        </p:nvSpPr>
        <p:spPr>
          <a:xfrm>
            <a:off x="838200" y="657542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1218565" rtl="0" eaLnBrk="1" latinLnBrk="0" hangingPunct="1">
              <a:spcBef>
                <a:spcPts val="0"/>
              </a:spcBef>
              <a:spcAft>
                <a:spcPts val="0"/>
              </a:spcAft>
              <a:buClrTx/>
              <a:buSzTx/>
              <a:buFontTx/>
              <a:buNone/>
              <a:defRPr/>
            </a:pPr>
            <a:fld id="{13D0CE79-49FB-443D-BEF8-6B709DE8FD0C}" type="datetimeFigureOut">
              <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rPr>
              <a:t>2016/7/25</a:t>
            </a:fld>
            <a:endPar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4038600" y="6575425"/>
            <a:ext cx="4114800" cy="365125"/>
          </a:xfrm>
          <a:prstGeom prst="rect">
            <a:avLst/>
          </a:prstGeom>
        </p:spPr>
        <p:txBody>
          <a:bodyPr vert="horz" lIns="91440" tIns="45720" rIns="91440" bIns="45720" rtlCol="0" anchor="ctr"/>
          <a:lstStyle/>
          <a:p>
            <a:pPr lvl="0" algn="ctr"/>
            <a:endParaRPr lang="en-US" altLang="zh-CN" sz="1000" dirty="0">
              <a:solidFill>
                <a:srgbClr val="949494"/>
              </a:solidFill>
            </a:endParaRPr>
          </a:p>
        </p:txBody>
      </p:sp>
      <p:sp>
        <p:nvSpPr>
          <p:cNvPr id="6" name="KSO_FN"/>
          <p:cNvSpPr>
            <a:spLocks noGrp="1"/>
          </p:cNvSpPr>
          <p:nvPr>
            <p:ph type="sldNum" sz="quarter" idx="4"/>
          </p:nvPr>
        </p:nvSpPr>
        <p:spPr>
          <a:xfrm>
            <a:off x="8610600" y="657542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1218565" rtl="0" eaLnBrk="1" latinLnBrk="0" hangingPunct="1">
              <a:spcBef>
                <a:spcPts val="0"/>
              </a:spcBef>
              <a:spcAft>
                <a:spcPts val="0"/>
              </a:spcAft>
              <a:buClrTx/>
              <a:buSzTx/>
              <a:buFontTx/>
              <a:buNone/>
              <a:defRPr/>
            </a:pPr>
            <a:fld id="{EF906490-237C-474C-BA2E-D98840BC1F8F}" type="slidenum">
              <a:rPr kumimoji="0" lang="zh-CN" altLang="en-US" sz="10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31" name="KSO_BC1"/>
          <p:cNvSpPr>
            <a:spLocks noGrp="1"/>
          </p:cNvSpPr>
          <p:nvPr>
            <p:ph type="body" idx="1"/>
          </p:nvPr>
        </p:nvSpPr>
        <p:spPr>
          <a:xfrm>
            <a:off x="939800" y="1846263"/>
            <a:ext cx="10310813" cy="4414837"/>
          </a:xfrm>
          <a:prstGeom prst="rect">
            <a:avLst/>
          </a:prstGeom>
          <a:noFill/>
          <a:ln w="9525">
            <a:noFill/>
            <a:miter/>
          </a:ln>
        </p:spPr>
        <p:txBody>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685800" rtl="0" eaLnBrk="1" latinLnBrk="0" hangingPunct="1">
        <a:lnSpc>
          <a:spcPct val="90000"/>
        </a:lnSpc>
        <a:spcBef>
          <a:spcPct val="0"/>
        </a:spcBef>
        <a:buNone/>
        <a:defRPr sz="3200" b="1" i="0" kern="1200" baseline="0">
          <a:solidFill>
            <a:schemeClr val="accent1">
              <a:lumMod val="75000"/>
            </a:schemeClr>
          </a:solidFill>
          <a:effectLst/>
          <a:latin typeface="+mj-ea"/>
          <a:ea typeface="+mj-ea"/>
          <a:cs typeface="+mj-cs"/>
        </a:defRPr>
      </a:lvl1pPr>
    </p:titleStyle>
    <p:bodyStyle>
      <a:lvl1pPr marL="267970" indent="-267970" algn="just" defTabSz="685800" rtl="0" eaLnBrk="1" latinLnBrk="0" hangingPunct="1">
        <a:lnSpc>
          <a:spcPct val="110000"/>
        </a:lnSpc>
        <a:spcBef>
          <a:spcPts val="1350"/>
        </a:spcBef>
        <a:spcAft>
          <a:spcPts val="0"/>
        </a:spcAft>
        <a:buClr>
          <a:schemeClr val="accent1"/>
        </a:buClr>
        <a:buSzPct val="70000"/>
        <a:buFont typeface="Wingdings" pitchFamily="2" charset="2"/>
        <a:buChar char=""/>
        <a:defRPr sz="2200" kern="1200" baseline="0">
          <a:solidFill>
            <a:schemeClr val="accent2"/>
          </a:solidFill>
          <a:latin typeface="+mj-ea"/>
          <a:ea typeface="+mj-ea"/>
          <a:cs typeface="+mn-cs"/>
        </a:defRPr>
      </a:lvl1pPr>
      <a:lvl2pPr marL="267970" indent="-267970" algn="just" defTabSz="685800" rtl="0" eaLnBrk="1" latinLnBrk="0" hangingPunct="1">
        <a:lnSpc>
          <a:spcPct val="13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3270" y="2089150"/>
            <a:ext cx="10941685" cy="28244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nSpc>
                <a:spcPct val="130000"/>
              </a:lnSpc>
            </a:pPr>
            <a:r>
              <a:rPr lang="en-US" altLang="zh-CN" sz="4800" b="1" dirty="0" smtClean="0">
                <a:solidFill>
                  <a:schemeClr val="accent4"/>
                </a:solidFill>
                <a:effectLst/>
                <a:latin typeface="宋体" charset="0"/>
                <a:ea typeface="宋体" charset="0"/>
              </a:rPr>
              <a:t>             </a:t>
            </a:r>
            <a:r>
              <a:rPr lang="zh-CN" altLang="en-US" sz="5400" b="1" dirty="0" smtClean="0">
                <a:solidFill>
                  <a:schemeClr val="tx1"/>
                </a:solidFill>
                <a:effectLst/>
                <a:latin typeface="宋体" charset="0"/>
                <a:ea typeface="宋体" charset="0"/>
              </a:rPr>
              <a:t>发现北京</a:t>
            </a:r>
          </a:p>
          <a:p>
            <a:pPr>
              <a:lnSpc>
                <a:spcPct val="130000"/>
              </a:lnSpc>
            </a:pPr>
            <a:r>
              <a:rPr lang="zh-CN" altLang="en-US" sz="4800" b="1" dirty="0" smtClean="0">
                <a:solidFill>
                  <a:schemeClr val="tx1"/>
                </a:solidFill>
                <a:effectLst/>
                <a:latin typeface="宋体" charset="0"/>
                <a:ea typeface="宋体" charset="0"/>
              </a:rPr>
              <a:t>                     </a:t>
            </a:r>
            <a:r>
              <a:rPr lang="en-US" altLang="zh-CN" sz="4800" b="1" dirty="0" smtClean="0">
                <a:solidFill>
                  <a:schemeClr val="tx1"/>
                </a:solidFill>
                <a:effectLst/>
                <a:latin typeface="宋体" charset="0"/>
                <a:ea typeface="宋体" charset="0"/>
              </a:rPr>
              <a:t>---</a:t>
            </a:r>
            <a:r>
              <a:rPr lang="zh-CN" altLang="en-US" sz="3600" b="1" dirty="0" smtClean="0">
                <a:solidFill>
                  <a:schemeClr val="tx1"/>
                </a:solidFill>
                <a:effectLst/>
                <a:latin typeface="宋体" charset="0"/>
                <a:ea typeface="宋体" charset="0"/>
              </a:rPr>
              <a:t>北京的常用量词</a:t>
            </a:r>
          </a:p>
          <a:p>
            <a:pPr>
              <a:lnSpc>
                <a:spcPct val="130000"/>
              </a:lnSpc>
            </a:pPr>
            <a:r>
              <a:rPr lang="zh-CN" altLang="en-US" sz="3600" b="1" dirty="0" smtClean="0">
                <a:solidFill>
                  <a:schemeClr val="tx1"/>
                </a:solidFill>
                <a:effectLst/>
                <a:latin typeface="宋体" charset="0"/>
                <a:ea typeface="宋体" charset="0"/>
              </a:rPr>
              <a:t>                                 </a:t>
            </a:r>
            <a:r>
              <a:rPr lang="zh-CN" altLang="en-US" b="1" dirty="0" smtClean="0">
                <a:solidFill>
                  <a:schemeClr val="tx1"/>
                </a:solidFill>
                <a:effectLst/>
                <a:latin typeface="宋体" charset="0"/>
                <a:ea typeface="宋体" charset="0"/>
              </a:rPr>
              <a:t>组员：宣家辉，孔来仪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2211705" y="339331"/>
            <a:ext cx="7768590" cy="584775"/>
          </a:xfrm>
          <a:prstGeom prst="rect">
            <a:avLst/>
          </a:prstGeom>
        </p:spPr>
        <p:txBody>
          <a:bodyPr wrap="square">
            <a:normAutofit/>
          </a:bodyPr>
          <a:lstStyle/>
          <a:p>
            <a:pPr algn="ctr"/>
            <a:r>
              <a:rPr lang="en-US" altLang="zh-CN" sz="3200" kern="0" dirty="0">
                <a:latin typeface="+mj-lt"/>
                <a:ea typeface="+mj-ea"/>
                <a:cs typeface="+mj-cs"/>
                <a:sym typeface="Arial" pitchFamily="34" charset="0"/>
              </a:rPr>
              <a:t>LOREM IPSUM DOLOR</a:t>
            </a:r>
          </a:p>
        </p:txBody>
      </p:sp>
      <p:sp>
        <p:nvSpPr>
          <p:cNvPr id="14" name="任意多边形 13"/>
          <p:cNvSpPr/>
          <p:nvPr>
            <p:custDataLst>
              <p:tags r:id="rId3"/>
            </p:custDataLst>
          </p:nvPr>
        </p:nvSpPr>
        <p:spPr>
          <a:xfrm>
            <a:off x="1033516" y="1660724"/>
            <a:ext cx="1026126" cy="2105954"/>
          </a:xfrm>
          <a:custGeom>
            <a:avLst/>
            <a:gdLst>
              <a:gd name="connsiteX0" fmla="*/ 1612900 w 1612900"/>
              <a:gd name="connsiteY0" fmla="*/ 0 h 3310211"/>
              <a:gd name="connsiteX1" fmla="*/ 1612900 w 1612900"/>
              <a:gd name="connsiteY1" fmla="*/ 318691 h 3310211"/>
              <a:gd name="connsiteX2" fmla="*/ 1520480 w 1612900"/>
              <a:gd name="connsiteY2" fmla="*/ 323357 h 3310211"/>
              <a:gd name="connsiteX3" fmla="*/ 318691 w 1612900"/>
              <a:gd name="connsiteY3" fmla="*/ 1655105 h 3310211"/>
              <a:gd name="connsiteX4" fmla="*/ 1520480 w 1612900"/>
              <a:gd name="connsiteY4" fmla="*/ 2986853 h 3310211"/>
              <a:gd name="connsiteX5" fmla="*/ 1612900 w 1612900"/>
              <a:gd name="connsiteY5" fmla="*/ 2991520 h 3310211"/>
              <a:gd name="connsiteX6" fmla="*/ 1612900 w 1612900"/>
              <a:gd name="connsiteY6" fmla="*/ 3310211 h 3310211"/>
              <a:gd name="connsiteX7" fmla="*/ 1487896 w 1612900"/>
              <a:gd name="connsiteY7" fmla="*/ 3303899 h 3310211"/>
              <a:gd name="connsiteX8" fmla="*/ 0 w 1612900"/>
              <a:gd name="connsiteY8" fmla="*/ 1655105 h 3310211"/>
              <a:gd name="connsiteX9" fmla="*/ 1487896 w 1612900"/>
              <a:gd name="connsiteY9" fmla="*/ 6312 h 331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2900" h="3310211">
                <a:moveTo>
                  <a:pt x="1612900" y="0"/>
                </a:moveTo>
                <a:lnTo>
                  <a:pt x="1612900" y="318691"/>
                </a:lnTo>
                <a:lnTo>
                  <a:pt x="1520480" y="323357"/>
                </a:lnTo>
                <a:cubicBezTo>
                  <a:pt x="845453" y="391910"/>
                  <a:pt x="318691" y="961992"/>
                  <a:pt x="318691" y="1655105"/>
                </a:cubicBezTo>
                <a:cubicBezTo>
                  <a:pt x="318691" y="2348219"/>
                  <a:pt x="845453" y="2918300"/>
                  <a:pt x="1520480" y="2986853"/>
                </a:cubicBezTo>
                <a:lnTo>
                  <a:pt x="1612900" y="2991520"/>
                </a:lnTo>
                <a:lnTo>
                  <a:pt x="1612900" y="3310211"/>
                </a:lnTo>
                <a:lnTo>
                  <a:pt x="1487896" y="3303899"/>
                </a:lnTo>
                <a:cubicBezTo>
                  <a:pt x="652167" y="3219026"/>
                  <a:pt x="0" y="2513226"/>
                  <a:pt x="0" y="1655105"/>
                </a:cubicBezTo>
                <a:cubicBezTo>
                  <a:pt x="0" y="796984"/>
                  <a:pt x="652167" y="91185"/>
                  <a:pt x="1487896" y="6312"/>
                </a:cubicBezTo>
                <a:close/>
              </a:path>
            </a:pathLst>
          </a:cu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itchFamily="34" charset="0"/>
            </a:endParaRPr>
          </a:p>
        </p:txBody>
      </p:sp>
      <p:sp>
        <p:nvSpPr>
          <p:cNvPr id="13" name="任意多边形 12"/>
          <p:cNvSpPr/>
          <p:nvPr>
            <p:custDataLst>
              <p:tags r:id="rId4"/>
            </p:custDataLst>
          </p:nvPr>
        </p:nvSpPr>
        <p:spPr>
          <a:xfrm>
            <a:off x="1136127" y="1849335"/>
            <a:ext cx="1026126" cy="2105954"/>
          </a:xfrm>
          <a:custGeom>
            <a:avLst/>
            <a:gdLst>
              <a:gd name="connsiteX0" fmla="*/ 1612900 w 1612900"/>
              <a:gd name="connsiteY0" fmla="*/ 0 h 3310211"/>
              <a:gd name="connsiteX1" fmla="*/ 1612900 w 1612900"/>
              <a:gd name="connsiteY1" fmla="*/ 318691 h 3310211"/>
              <a:gd name="connsiteX2" fmla="*/ 1520480 w 1612900"/>
              <a:gd name="connsiteY2" fmla="*/ 323357 h 3310211"/>
              <a:gd name="connsiteX3" fmla="*/ 318691 w 1612900"/>
              <a:gd name="connsiteY3" fmla="*/ 1655105 h 3310211"/>
              <a:gd name="connsiteX4" fmla="*/ 1520480 w 1612900"/>
              <a:gd name="connsiteY4" fmla="*/ 2986853 h 3310211"/>
              <a:gd name="connsiteX5" fmla="*/ 1612900 w 1612900"/>
              <a:gd name="connsiteY5" fmla="*/ 2991520 h 3310211"/>
              <a:gd name="connsiteX6" fmla="*/ 1612900 w 1612900"/>
              <a:gd name="connsiteY6" fmla="*/ 3310211 h 3310211"/>
              <a:gd name="connsiteX7" fmla="*/ 1487896 w 1612900"/>
              <a:gd name="connsiteY7" fmla="*/ 3303899 h 3310211"/>
              <a:gd name="connsiteX8" fmla="*/ 0 w 1612900"/>
              <a:gd name="connsiteY8" fmla="*/ 1655105 h 3310211"/>
              <a:gd name="connsiteX9" fmla="*/ 1487896 w 1612900"/>
              <a:gd name="connsiteY9" fmla="*/ 6312 h 331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2900" h="3310211">
                <a:moveTo>
                  <a:pt x="1612900" y="0"/>
                </a:moveTo>
                <a:lnTo>
                  <a:pt x="1612900" y="318691"/>
                </a:lnTo>
                <a:lnTo>
                  <a:pt x="1520480" y="323357"/>
                </a:lnTo>
                <a:cubicBezTo>
                  <a:pt x="845453" y="391910"/>
                  <a:pt x="318691" y="961992"/>
                  <a:pt x="318691" y="1655105"/>
                </a:cubicBezTo>
                <a:cubicBezTo>
                  <a:pt x="318691" y="2348219"/>
                  <a:pt x="845453" y="2918300"/>
                  <a:pt x="1520480" y="2986853"/>
                </a:cubicBezTo>
                <a:lnTo>
                  <a:pt x="1612900" y="2991520"/>
                </a:lnTo>
                <a:lnTo>
                  <a:pt x="1612900" y="3310211"/>
                </a:lnTo>
                <a:lnTo>
                  <a:pt x="1487896" y="3303899"/>
                </a:lnTo>
                <a:cubicBezTo>
                  <a:pt x="652167" y="3219026"/>
                  <a:pt x="0" y="2513226"/>
                  <a:pt x="0" y="1655105"/>
                </a:cubicBezTo>
                <a:cubicBezTo>
                  <a:pt x="0" y="796984"/>
                  <a:pt x="652167" y="91185"/>
                  <a:pt x="1487896" y="6312"/>
                </a:cubicBezTo>
                <a:close/>
              </a:path>
            </a:pathLst>
          </a:cu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itchFamily="34" charset="0"/>
            </a:endParaRPr>
          </a:p>
        </p:txBody>
      </p:sp>
      <p:sp>
        <p:nvSpPr>
          <p:cNvPr id="48" name="矩形 47"/>
          <p:cNvSpPr/>
          <p:nvPr>
            <p:custDataLst>
              <p:tags r:id="rId5"/>
            </p:custDataLst>
          </p:nvPr>
        </p:nvSpPr>
        <p:spPr>
          <a:xfrm>
            <a:off x="4391410" y="3350956"/>
            <a:ext cx="3341114" cy="414985"/>
          </a:xfrm>
          <a:prstGeom prst="rect">
            <a:avLst/>
          </a:prstGeom>
        </p:spPr>
        <p:txBody>
          <a:bodyPr wrap="square" anchor="ctr">
            <a:noAutofit/>
          </a:bodyPr>
          <a:lstStyle/>
          <a:p>
            <a:pPr algn="just">
              <a:lnSpc>
                <a:spcPct val="130000"/>
              </a:lnSpc>
            </a:pPr>
            <a:r>
              <a:rPr lang="zh-CN" altLang="en-US" kern="0" dirty="0">
                <a:latin typeface="宋体" charset="0"/>
                <a:ea typeface="宋体" charset="0"/>
                <a:sym typeface="Arial" pitchFamily="34" charset="0"/>
              </a:rPr>
              <a:t>名量词</a:t>
            </a:r>
          </a:p>
        </p:txBody>
      </p:sp>
      <p:sp>
        <p:nvSpPr>
          <p:cNvPr id="51" name="矩形 50"/>
          <p:cNvSpPr/>
          <p:nvPr>
            <p:custDataLst>
              <p:tags r:id="rId6"/>
            </p:custDataLst>
          </p:nvPr>
        </p:nvSpPr>
        <p:spPr>
          <a:xfrm>
            <a:off x="4406650" y="4156305"/>
            <a:ext cx="3341114" cy="414985"/>
          </a:xfrm>
          <a:prstGeom prst="rect">
            <a:avLst/>
          </a:prstGeom>
        </p:spPr>
        <p:txBody>
          <a:bodyPr wrap="square" anchor="ctr">
            <a:noAutofit/>
          </a:bodyPr>
          <a:lstStyle/>
          <a:p>
            <a:pPr algn="just">
              <a:lnSpc>
                <a:spcPct val="130000"/>
              </a:lnSpc>
            </a:pPr>
            <a:r>
              <a:rPr lang="zh-CN" altLang="en-US" kern="0" dirty="0">
                <a:latin typeface="宋体" charset="0"/>
                <a:ea typeface="宋体" charset="0"/>
                <a:sym typeface="Arial" pitchFamily="34" charset="0"/>
              </a:rPr>
              <a:t>动量词：一巴掌</a:t>
            </a:r>
          </a:p>
        </p:txBody>
      </p:sp>
      <p:cxnSp>
        <p:nvCxnSpPr>
          <p:cNvPr id="54" name="直接连接符 53"/>
          <p:cNvCxnSpPr/>
          <p:nvPr>
            <p:custDataLst>
              <p:tags r:id="rId7"/>
            </p:custDataLst>
          </p:nvPr>
        </p:nvCxnSpPr>
        <p:spPr>
          <a:xfrm>
            <a:off x="2153627" y="1955800"/>
            <a:ext cx="360000" cy="0"/>
          </a:xfrm>
          <a:prstGeom prst="line">
            <a:avLst/>
          </a:prstGeom>
          <a:ln w="12700">
            <a:solidFill>
              <a:srgbClr val="979A9C"/>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custDataLst>
              <p:tags r:id="rId8"/>
            </p:custDataLst>
          </p:nvPr>
        </p:nvCxnSpPr>
        <p:spPr>
          <a:xfrm>
            <a:off x="2051016" y="1765917"/>
            <a:ext cx="540000" cy="0"/>
          </a:xfrm>
          <a:prstGeom prst="line">
            <a:avLst/>
          </a:prstGeom>
          <a:ln w="12700">
            <a:solidFill>
              <a:srgbClr val="979A9C"/>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custDataLst>
              <p:tags r:id="rId9"/>
            </p:custDataLst>
          </p:nvPr>
        </p:nvCxnSpPr>
        <p:spPr>
          <a:xfrm>
            <a:off x="2591016" y="3543208"/>
            <a:ext cx="1764834" cy="0"/>
          </a:xfrm>
          <a:prstGeom prst="line">
            <a:avLst/>
          </a:prstGeom>
          <a:ln w="12700">
            <a:solidFill>
              <a:srgbClr val="979A9C"/>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custDataLst>
              <p:tags r:id="rId10"/>
            </p:custDataLst>
          </p:nvPr>
        </p:nvCxnSpPr>
        <p:spPr>
          <a:xfrm>
            <a:off x="2513628" y="4363797"/>
            <a:ext cx="1842223" cy="0"/>
          </a:xfrm>
          <a:prstGeom prst="line">
            <a:avLst/>
          </a:prstGeom>
          <a:ln w="12700">
            <a:solidFill>
              <a:srgbClr val="979A9C"/>
            </a:solidFill>
            <a:prstDash val="sysDash"/>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custDataLst>
              <p:tags r:id="rId11"/>
            </p:custDataLst>
          </p:nvPr>
        </p:nvCxnSpPr>
        <p:spPr>
          <a:xfrm>
            <a:off x="2513627" y="1955801"/>
            <a:ext cx="0" cy="2407997"/>
          </a:xfrm>
          <a:prstGeom prst="line">
            <a:avLst/>
          </a:prstGeom>
          <a:ln w="12700">
            <a:solidFill>
              <a:srgbClr val="979A9C"/>
            </a:solidFill>
            <a:prstDash val="sysDash"/>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custDataLst>
              <p:tags r:id="rId12"/>
            </p:custDataLst>
          </p:nvPr>
        </p:nvCxnSpPr>
        <p:spPr>
          <a:xfrm>
            <a:off x="2591016" y="1765918"/>
            <a:ext cx="0" cy="1777291"/>
          </a:xfrm>
          <a:prstGeom prst="line">
            <a:avLst/>
          </a:prstGeom>
          <a:ln w="12700">
            <a:solidFill>
              <a:srgbClr val="979A9C"/>
            </a:solidFill>
            <a:prstDash val="sysDash"/>
          </a:ln>
        </p:spPr>
        <p:style>
          <a:lnRef idx="1">
            <a:schemeClr val="accent1"/>
          </a:lnRef>
          <a:fillRef idx="0">
            <a:schemeClr val="accent1"/>
          </a:fillRef>
          <a:effectRef idx="0">
            <a:schemeClr val="accent1"/>
          </a:effectRef>
          <a:fontRef idx="minor">
            <a:schemeClr val="tx1"/>
          </a:fontRef>
        </p:style>
      </p:cxnSp>
      <p:sp>
        <p:nvSpPr>
          <p:cNvPr id="49" name="矩形 48"/>
          <p:cNvSpPr/>
          <p:nvPr>
            <p:custDataLst>
              <p:tags r:id="rId13"/>
            </p:custDataLst>
          </p:nvPr>
        </p:nvSpPr>
        <p:spPr>
          <a:xfrm>
            <a:off x="4355850" y="3273208"/>
            <a:ext cx="50800" cy="540000"/>
          </a:xfrm>
          <a:prstGeom prst="rect">
            <a:avLst/>
          </a:pr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itchFamily="34" charset="0"/>
            </a:endParaRPr>
          </a:p>
        </p:txBody>
      </p:sp>
      <p:sp>
        <p:nvSpPr>
          <p:cNvPr id="52" name="矩形 51"/>
          <p:cNvSpPr/>
          <p:nvPr>
            <p:custDataLst>
              <p:tags r:id="rId14"/>
            </p:custDataLst>
          </p:nvPr>
        </p:nvSpPr>
        <p:spPr>
          <a:xfrm>
            <a:off x="4355850" y="4093797"/>
            <a:ext cx="50800" cy="54000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itchFamily="34" charset="0"/>
            </a:endParaRPr>
          </a:p>
        </p:txBody>
      </p:sp>
      <p:cxnSp>
        <p:nvCxnSpPr>
          <p:cNvPr id="2" name="直接连接符 1"/>
          <p:cNvCxnSpPr/>
          <p:nvPr>
            <p:custDataLst>
              <p:tags r:id="rId15"/>
            </p:custDataLst>
          </p:nvPr>
        </p:nvCxnSpPr>
        <p:spPr>
          <a:xfrm>
            <a:off x="1842736" y="2136757"/>
            <a:ext cx="540000" cy="0"/>
          </a:xfrm>
          <a:prstGeom prst="line">
            <a:avLst/>
          </a:prstGeom>
          <a:ln w="12700">
            <a:solidFill>
              <a:srgbClr val="979A9C"/>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16"/>
            </p:custDataLst>
          </p:nvPr>
        </p:nvCxnSpPr>
        <p:spPr>
          <a:xfrm flipH="1">
            <a:off x="2346960" y="2128520"/>
            <a:ext cx="3810" cy="2810510"/>
          </a:xfrm>
          <a:prstGeom prst="line">
            <a:avLst/>
          </a:prstGeom>
          <a:ln w="12700">
            <a:solidFill>
              <a:srgbClr val="979A9C"/>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17"/>
            </p:custDataLst>
          </p:nvPr>
        </p:nvCxnSpPr>
        <p:spPr>
          <a:xfrm>
            <a:off x="2305050" y="4917440"/>
            <a:ext cx="2084070" cy="6350"/>
          </a:xfrm>
          <a:prstGeom prst="line">
            <a:avLst/>
          </a:prstGeom>
          <a:ln w="12700">
            <a:solidFill>
              <a:srgbClr val="979A9C"/>
            </a:solidFill>
            <a:prstDash val="sysDash"/>
          </a:ln>
        </p:spPr>
        <p:style>
          <a:lnRef idx="1">
            <a:schemeClr val="accent1"/>
          </a:lnRef>
          <a:fillRef idx="0">
            <a:schemeClr val="accent1"/>
          </a:fillRef>
          <a:effectRef idx="0">
            <a:schemeClr val="accent1"/>
          </a:effectRef>
          <a:fontRef idx="minor">
            <a:schemeClr val="tx1"/>
          </a:fontRef>
        </p:style>
      </p:cxnSp>
      <p:sp>
        <p:nvSpPr>
          <p:cNvPr id="6" name="矩形 5"/>
          <p:cNvSpPr/>
          <p:nvPr>
            <p:custDataLst>
              <p:tags r:id="rId18"/>
            </p:custDataLst>
          </p:nvPr>
        </p:nvSpPr>
        <p:spPr>
          <a:xfrm>
            <a:off x="4360930" y="4723717"/>
            <a:ext cx="50800" cy="54000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itchFamily="34" charset="0"/>
            </a:endParaRPr>
          </a:p>
        </p:txBody>
      </p:sp>
      <p:sp>
        <p:nvSpPr>
          <p:cNvPr id="7" name="矩形 6"/>
          <p:cNvSpPr/>
          <p:nvPr>
            <p:custDataLst>
              <p:tags r:id="rId19"/>
            </p:custDataLst>
          </p:nvPr>
        </p:nvSpPr>
        <p:spPr>
          <a:xfrm>
            <a:off x="4472940" y="4816475"/>
            <a:ext cx="3630930" cy="415290"/>
          </a:xfrm>
          <a:prstGeom prst="rect">
            <a:avLst/>
          </a:prstGeom>
        </p:spPr>
        <p:txBody>
          <a:bodyPr wrap="square" anchor="ctr">
            <a:noAutofit/>
          </a:bodyPr>
          <a:lstStyle/>
          <a:p>
            <a:pPr algn="just">
              <a:lnSpc>
                <a:spcPct val="130000"/>
              </a:lnSpc>
            </a:pPr>
            <a:r>
              <a:rPr lang="zh-CN" altLang="en-US" kern="0" dirty="0">
                <a:latin typeface="宋体" charset="0"/>
                <a:ea typeface="宋体" charset="0"/>
                <a:sym typeface="Arial" pitchFamily="34" charset="0"/>
              </a:rPr>
              <a:t>形量词：一分儿，一指儿</a:t>
            </a:r>
          </a:p>
        </p:txBody>
      </p:sp>
      <p:cxnSp>
        <p:nvCxnSpPr>
          <p:cNvPr id="8" name="直接箭头连接符 7"/>
          <p:cNvCxnSpPr/>
          <p:nvPr/>
        </p:nvCxnSpPr>
        <p:spPr>
          <a:xfrm>
            <a:off x="5486400" y="3597910"/>
            <a:ext cx="67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左大括号 8"/>
          <p:cNvSpPr/>
          <p:nvPr/>
        </p:nvSpPr>
        <p:spPr>
          <a:xfrm>
            <a:off x="6400800" y="2944495"/>
            <a:ext cx="472440" cy="11423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6979920" y="2744470"/>
            <a:ext cx="792480" cy="566420"/>
          </a:xfrm>
          <a:prstGeom prst="rect">
            <a:avLst/>
          </a:prstGeom>
          <a:noFill/>
        </p:spPr>
        <p:txBody>
          <a:bodyPr wrap="none" rtlCol="0">
            <a:spAutoFit/>
          </a:bodyPr>
          <a:lstStyle/>
          <a:p>
            <a:pPr>
              <a:lnSpc>
                <a:spcPct val="130000"/>
              </a:lnSpc>
            </a:pPr>
            <a:r>
              <a:rPr lang="zh-CN" altLang="en-US" dirty="0" smtClean="0">
                <a:latin typeface="宋体" charset="0"/>
                <a:ea typeface="宋体" charset="0"/>
              </a:rPr>
              <a:t>具体</a:t>
            </a:r>
          </a:p>
        </p:txBody>
      </p:sp>
      <p:sp>
        <p:nvSpPr>
          <p:cNvPr id="11" name="文本框 10"/>
          <p:cNvSpPr txBox="1"/>
          <p:nvPr/>
        </p:nvSpPr>
        <p:spPr>
          <a:xfrm>
            <a:off x="6985000" y="3907790"/>
            <a:ext cx="792480" cy="566420"/>
          </a:xfrm>
          <a:prstGeom prst="rect">
            <a:avLst/>
          </a:prstGeom>
          <a:noFill/>
        </p:spPr>
        <p:txBody>
          <a:bodyPr wrap="none" rtlCol="0">
            <a:spAutoFit/>
          </a:bodyPr>
          <a:lstStyle/>
          <a:p>
            <a:pPr>
              <a:lnSpc>
                <a:spcPct val="130000"/>
              </a:lnSpc>
            </a:pPr>
            <a:r>
              <a:rPr lang="zh-CN" altLang="en-US" dirty="0" smtClean="0">
                <a:latin typeface="宋体" charset="0"/>
                <a:ea typeface="宋体" charset="0"/>
              </a:rPr>
              <a:t>抽象</a:t>
            </a:r>
          </a:p>
        </p:txBody>
      </p:sp>
      <p:sp>
        <p:nvSpPr>
          <p:cNvPr id="15" name="左大括号 14"/>
          <p:cNvSpPr/>
          <p:nvPr/>
        </p:nvSpPr>
        <p:spPr>
          <a:xfrm>
            <a:off x="7802880" y="2698750"/>
            <a:ext cx="182880" cy="6553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nvSpPr>
        <p:spPr>
          <a:xfrm>
            <a:off x="8031480" y="2393950"/>
            <a:ext cx="3230880" cy="566420"/>
          </a:xfrm>
          <a:prstGeom prst="rect">
            <a:avLst/>
          </a:prstGeom>
          <a:noFill/>
        </p:spPr>
        <p:txBody>
          <a:bodyPr wrap="none" rtlCol="0">
            <a:spAutoFit/>
          </a:bodyPr>
          <a:lstStyle/>
          <a:p>
            <a:pPr>
              <a:lnSpc>
                <a:spcPct val="130000"/>
              </a:lnSpc>
            </a:pPr>
            <a:r>
              <a:rPr lang="zh-CN" altLang="en-US" dirty="0" smtClean="0">
                <a:latin typeface="宋体" charset="0"/>
                <a:ea typeface="宋体" charset="0"/>
              </a:rPr>
              <a:t>个体：一阶儿，一牙儿</a:t>
            </a:r>
          </a:p>
        </p:txBody>
      </p:sp>
      <p:sp>
        <p:nvSpPr>
          <p:cNvPr id="17" name="文本框 16"/>
          <p:cNvSpPr txBox="1"/>
          <p:nvPr/>
        </p:nvSpPr>
        <p:spPr>
          <a:xfrm>
            <a:off x="8031480" y="3018790"/>
            <a:ext cx="3230880" cy="566420"/>
          </a:xfrm>
          <a:prstGeom prst="rect">
            <a:avLst/>
          </a:prstGeom>
          <a:noFill/>
        </p:spPr>
        <p:txBody>
          <a:bodyPr wrap="none" rtlCol="0">
            <a:spAutoFit/>
          </a:bodyPr>
          <a:lstStyle/>
          <a:p>
            <a:pPr>
              <a:lnSpc>
                <a:spcPct val="130000"/>
              </a:lnSpc>
            </a:pPr>
            <a:r>
              <a:rPr lang="zh-CN" altLang="en-US" dirty="0" smtClean="0">
                <a:latin typeface="宋体" charset="0"/>
                <a:ea typeface="宋体" charset="0"/>
              </a:rPr>
              <a:t>集合：一拨儿，一趟儿</a:t>
            </a:r>
          </a:p>
        </p:txBody>
      </p:sp>
      <p:sp>
        <p:nvSpPr>
          <p:cNvPr id="18" name="左大括号 17"/>
          <p:cNvSpPr/>
          <p:nvPr/>
        </p:nvSpPr>
        <p:spPr>
          <a:xfrm>
            <a:off x="7777480" y="3664585"/>
            <a:ext cx="335280" cy="12331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p:cNvSpPr txBox="1"/>
          <p:nvPr/>
        </p:nvSpPr>
        <p:spPr>
          <a:xfrm>
            <a:off x="8153400" y="3506470"/>
            <a:ext cx="2011680" cy="1793240"/>
          </a:xfrm>
          <a:prstGeom prst="rect">
            <a:avLst/>
          </a:prstGeom>
          <a:noFill/>
        </p:spPr>
        <p:txBody>
          <a:bodyPr wrap="none" rtlCol="0">
            <a:spAutoFit/>
          </a:bodyPr>
          <a:lstStyle/>
          <a:p>
            <a:pPr>
              <a:lnSpc>
                <a:spcPct val="130000"/>
              </a:lnSpc>
            </a:pPr>
            <a:r>
              <a:rPr lang="zh-CN" altLang="en-US" dirty="0" smtClean="0">
                <a:latin typeface="宋体" charset="0"/>
                <a:ea typeface="宋体" charset="0"/>
              </a:rPr>
              <a:t>时段：一辈儿</a:t>
            </a:r>
          </a:p>
          <a:p>
            <a:pPr>
              <a:lnSpc>
                <a:spcPct val="130000"/>
              </a:lnSpc>
            </a:pPr>
            <a:r>
              <a:rPr lang="zh-CN" altLang="en-US" dirty="0" smtClean="0">
                <a:latin typeface="宋体" charset="0"/>
                <a:ea typeface="宋体" charset="0"/>
              </a:rPr>
              <a:t>名物：一档子</a:t>
            </a:r>
          </a:p>
          <a:p>
            <a:pPr>
              <a:lnSpc>
                <a:spcPct val="130000"/>
              </a:lnSpc>
            </a:pPr>
            <a:r>
              <a:rPr lang="zh-CN" altLang="en-US" dirty="0" smtClean="0">
                <a:latin typeface="宋体" charset="0"/>
                <a:ea typeface="宋体" charset="0"/>
              </a:rPr>
              <a:t>类比：一号儿</a:t>
            </a:r>
          </a:p>
          <a:p>
            <a:pPr>
              <a:lnSpc>
                <a:spcPct val="130000"/>
              </a:lnSpc>
            </a:pPr>
            <a:endParaRPr lang="zh-CN" altLang="en-US" sz="1400" dirty="0" smtClean="0">
              <a:latin typeface="Arial" pitchFamily="34" charset="0"/>
              <a:ea typeface="微软雅黑" pitchFamily="34" charset="-122"/>
            </a:endParaRPr>
          </a:p>
        </p:txBody>
      </p:sp>
      <p:sp>
        <p:nvSpPr>
          <p:cNvPr id="20" name="文本框 19"/>
          <p:cNvSpPr txBox="1"/>
          <p:nvPr/>
        </p:nvSpPr>
        <p:spPr>
          <a:xfrm>
            <a:off x="405765" y="1266190"/>
            <a:ext cx="737235" cy="2951480"/>
          </a:xfrm>
          <a:prstGeom prst="rect">
            <a:avLst/>
          </a:prstGeom>
          <a:noFill/>
        </p:spPr>
        <p:txBody>
          <a:bodyPr vert="eaVert" wrap="none" rtlCol="0">
            <a:spAutoFit/>
          </a:bodyPr>
          <a:lstStyle/>
          <a:p>
            <a:pPr>
              <a:lnSpc>
                <a:spcPct val="130000"/>
              </a:lnSpc>
            </a:pPr>
            <a:r>
              <a:rPr lang="zh-CN" altLang="en-US" sz="2800" b="1" dirty="0" smtClean="0">
                <a:latin typeface="宋体" charset="0"/>
                <a:ea typeface="宋体" charset="0"/>
              </a:rPr>
              <a:t>北京常用量词分类</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1244600" y="2277428"/>
            <a:ext cx="10310813" cy="698500"/>
          </a:xfrm>
          <a:prstGeom prst="rect">
            <a:avLst/>
          </a:prstGeom>
          <a:noFill/>
          <a:ln w="9525">
            <a:noFill/>
            <a:miter/>
          </a:ln>
        </p:spPr>
        <p:txBody>
          <a:bodyPr anchor="b"/>
          <a:lstStyle>
            <a:lvl1pPr algn="ctr" defTabSz="685800" rtl="0" eaLnBrk="1" latinLnBrk="0" hangingPunct="1">
              <a:lnSpc>
                <a:spcPct val="90000"/>
              </a:lnSpc>
              <a:spcBef>
                <a:spcPct val="0"/>
              </a:spcBef>
              <a:buNone/>
              <a:defRPr sz="3200" b="1" i="0" kern="1200" baseline="0">
                <a:solidFill>
                  <a:schemeClr val="accent1">
                    <a:lumMod val="75000"/>
                  </a:schemeClr>
                </a:solidFill>
                <a:effectLst/>
                <a:latin typeface="+mj-ea"/>
                <a:ea typeface="+mj-ea"/>
                <a:cs typeface="+mj-cs"/>
              </a:defRPr>
            </a:lvl1pPr>
          </a:lstStyle>
          <a:p>
            <a:endParaRPr lang="zh-CN" altLang="en-US"/>
          </a:p>
        </p:txBody>
      </p:sp>
      <p:sp>
        <p:nvSpPr>
          <p:cNvPr id="7" name="标题 1"/>
          <p:cNvSpPr>
            <a:spLocks noGrp="1"/>
          </p:cNvSpPr>
          <p:nvPr/>
        </p:nvSpPr>
        <p:spPr>
          <a:xfrm>
            <a:off x="1249680" y="3806508"/>
            <a:ext cx="10310813" cy="698500"/>
          </a:xfrm>
          <a:prstGeom prst="rect">
            <a:avLst/>
          </a:prstGeom>
          <a:noFill/>
          <a:ln w="9525">
            <a:noFill/>
            <a:miter/>
          </a:ln>
        </p:spPr>
        <p:txBody>
          <a:bodyPr anchor="b"/>
          <a:lstStyle>
            <a:lvl1pPr algn="ctr" defTabSz="685800" rtl="0" eaLnBrk="1" latinLnBrk="0" hangingPunct="1">
              <a:lnSpc>
                <a:spcPct val="90000"/>
              </a:lnSpc>
              <a:spcBef>
                <a:spcPct val="0"/>
              </a:spcBef>
              <a:buNone/>
              <a:defRPr sz="3200" b="1" i="0" kern="1200" baseline="0">
                <a:solidFill>
                  <a:schemeClr val="accent1">
                    <a:lumMod val="75000"/>
                  </a:schemeClr>
                </a:solidFill>
                <a:effectLst/>
                <a:latin typeface="+mj-ea"/>
                <a:ea typeface="+mj-ea"/>
                <a:cs typeface="+mj-cs"/>
              </a:defRPr>
            </a:lvl1pPr>
          </a:lstStyle>
          <a:p>
            <a:endParaRPr lang="en-US" altLang="zh-CN"/>
          </a:p>
        </p:txBody>
      </p:sp>
      <p:sp>
        <p:nvSpPr>
          <p:cNvPr id="8" name="文本框 7"/>
          <p:cNvSpPr txBox="1"/>
          <p:nvPr/>
        </p:nvSpPr>
        <p:spPr>
          <a:xfrm>
            <a:off x="793750" y="1205230"/>
            <a:ext cx="10733405" cy="4526280"/>
          </a:xfrm>
          <a:prstGeom prst="rect">
            <a:avLst/>
          </a:prstGeom>
          <a:noFill/>
        </p:spPr>
        <p:txBody>
          <a:bodyPr wrap="square" rtlCol="0">
            <a:spAutoFit/>
          </a:bodyPr>
          <a:lstStyle/>
          <a:p>
            <a:pPr algn="l">
              <a:lnSpc>
                <a:spcPct val="130000"/>
              </a:lnSpc>
            </a:pPr>
            <a:r>
              <a:rPr lang="en-US" altLang="zh-CN" sz="2800" dirty="0" smtClean="0">
                <a:latin typeface="宋体" charset="0"/>
                <a:ea typeface="宋体" charset="0"/>
              </a:rPr>
              <a:t>    </a:t>
            </a:r>
          </a:p>
          <a:p>
            <a:pPr algn="l">
              <a:lnSpc>
                <a:spcPct val="130000"/>
              </a:lnSpc>
            </a:pPr>
            <a:r>
              <a:rPr lang="en-US" altLang="zh-CN" sz="2800" dirty="0" smtClean="0">
                <a:solidFill>
                  <a:schemeClr val="tx1"/>
                </a:solidFill>
                <a:effectLst>
                  <a:outerShdw blurRad="38100" dist="19050" dir="2700000" algn="tl" rotWithShape="0">
                    <a:schemeClr val="dk1">
                      <a:alpha val="40000"/>
                    </a:schemeClr>
                  </a:outerShdw>
                </a:effectLst>
                <a:latin typeface="宋体" charset="0"/>
                <a:ea typeface="宋体" charset="0"/>
              </a:rPr>
              <a:t>1.</a:t>
            </a:r>
            <a:r>
              <a:rPr lang="zh-CN" altLang="en-US" sz="2800" dirty="0" smtClean="0">
                <a:solidFill>
                  <a:schemeClr val="tx1"/>
                </a:solidFill>
                <a:effectLst>
                  <a:outerShdw blurRad="38100" dist="19050" dir="2700000" algn="tl" rotWithShape="0">
                    <a:schemeClr val="dk1">
                      <a:alpha val="40000"/>
                    </a:schemeClr>
                  </a:outerShdw>
                </a:effectLst>
                <a:latin typeface="宋体" charset="0"/>
                <a:ea typeface="宋体" charset="0"/>
              </a:rPr>
              <a:t>作为名词的陪衬，用来表示人、事物、动作的数量单位的词。 </a:t>
            </a:r>
          </a:p>
          <a:p>
            <a:pPr algn="l">
              <a:lnSpc>
                <a:spcPct val="130000"/>
              </a:lnSpc>
            </a:pPr>
            <a:endParaRPr lang="zh-CN" altLang="en-US" sz="2800" dirty="0" smtClean="0">
              <a:solidFill>
                <a:schemeClr val="tx1"/>
              </a:solidFill>
              <a:effectLst>
                <a:outerShdw blurRad="38100" dist="19050" dir="2700000" algn="tl" rotWithShape="0">
                  <a:schemeClr val="dk1">
                    <a:alpha val="40000"/>
                  </a:schemeClr>
                </a:outerShdw>
              </a:effectLst>
              <a:latin typeface="宋体" charset="0"/>
              <a:ea typeface="宋体" charset="0"/>
            </a:endParaRPr>
          </a:p>
          <a:p>
            <a:pPr algn="l">
              <a:lnSpc>
                <a:spcPct val="130000"/>
              </a:lnSpc>
            </a:pPr>
            <a:r>
              <a:rPr lang="en-US" altLang="zh-CN" sz="2800" dirty="0" smtClean="0">
                <a:solidFill>
                  <a:schemeClr val="tx1"/>
                </a:solidFill>
                <a:effectLst>
                  <a:outerShdw blurRad="38100" dist="19050" dir="2700000" algn="tl" rotWithShape="0">
                    <a:schemeClr val="dk1">
                      <a:alpha val="40000"/>
                    </a:schemeClr>
                  </a:outerShdw>
                </a:effectLst>
                <a:latin typeface="宋体" charset="0"/>
                <a:ea typeface="宋体" charset="0"/>
              </a:rPr>
              <a:t>2.</a:t>
            </a:r>
            <a:r>
              <a:rPr lang="zh-CN" altLang="en-US" sz="2800" dirty="0" smtClean="0">
                <a:solidFill>
                  <a:schemeClr val="tx1"/>
                </a:solidFill>
                <a:effectLst>
                  <a:outerShdw blurRad="38100" dist="19050" dir="2700000" algn="tl" rotWithShape="0">
                    <a:schemeClr val="dk1">
                      <a:alpha val="40000"/>
                    </a:schemeClr>
                  </a:outerShdw>
                </a:effectLst>
                <a:latin typeface="宋体" charset="0"/>
                <a:ea typeface="宋体" charset="0"/>
              </a:rPr>
              <a:t>替代名词，以避免重复。例如：一阶儿</a:t>
            </a:r>
            <a:r>
              <a:rPr lang="zh-CN" altLang="en-US" sz="2800" dirty="0" smtClean="0">
                <a:solidFill>
                  <a:schemeClr val="tx1"/>
                </a:solidFill>
                <a:effectLst>
                  <a:outerShdw blurRad="38100" dist="19050" dir="2700000" algn="tl" rotWithShape="0">
                    <a:schemeClr val="dk1">
                      <a:alpha val="40000"/>
                    </a:schemeClr>
                  </a:outerShdw>
                </a:effectLst>
                <a:latin typeface="Arial" charset="0"/>
                <a:ea typeface="宋体" charset="0"/>
              </a:rPr>
              <a:t>√    一阶台阶</a:t>
            </a:r>
            <a:r>
              <a:rPr lang="zh-CN" altLang="en-US" sz="2800" dirty="0" smtClean="0">
                <a:solidFill>
                  <a:schemeClr val="tx1"/>
                </a:solidFill>
                <a:effectLst>
                  <a:outerShdw blurRad="38100" dist="19050" dir="2700000" algn="tl" rotWithShape="0">
                    <a:schemeClr val="dk1">
                      <a:alpha val="40000"/>
                    </a:schemeClr>
                  </a:outerShdw>
                </a:effectLst>
                <a:latin typeface="Arial" charset="0"/>
                <a:ea typeface="宋体" charset="0"/>
                <a:cs typeface="Arial" charset="0"/>
              </a:rPr>
              <a:t>×</a:t>
            </a:r>
          </a:p>
          <a:p>
            <a:pPr algn="l">
              <a:lnSpc>
                <a:spcPct val="130000"/>
              </a:lnSpc>
            </a:pPr>
            <a:endParaRPr lang="zh-CN" altLang="en-US" sz="2800" dirty="0" smtClean="0">
              <a:solidFill>
                <a:schemeClr val="tx1"/>
              </a:solidFill>
              <a:effectLst>
                <a:outerShdw blurRad="38100" dist="19050" dir="2700000" algn="tl" rotWithShape="0">
                  <a:schemeClr val="dk1">
                    <a:alpha val="40000"/>
                  </a:schemeClr>
                </a:outerShdw>
              </a:effectLst>
              <a:latin typeface="宋体" charset="0"/>
              <a:ea typeface="宋体" charset="0"/>
            </a:endParaRPr>
          </a:p>
          <a:p>
            <a:pPr algn="l">
              <a:lnSpc>
                <a:spcPct val="130000"/>
              </a:lnSpc>
            </a:pPr>
            <a:r>
              <a:rPr lang="en-US" altLang="zh-CN" sz="2800" dirty="0" smtClean="0">
                <a:solidFill>
                  <a:schemeClr val="tx1"/>
                </a:solidFill>
                <a:effectLst>
                  <a:outerShdw blurRad="38100" dist="19050" dir="2700000" algn="tl" rotWithShape="0">
                    <a:schemeClr val="dk1">
                      <a:alpha val="40000"/>
                    </a:schemeClr>
                  </a:outerShdw>
                </a:effectLst>
                <a:latin typeface="宋体" charset="0"/>
                <a:ea typeface="宋体" charset="0"/>
              </a:rPr>
              <a:t>3.</a:t>
            </a:r>
            <a:r>
              <a:rPr lang="zh-CN" altLang="en-US" sz="2800" dirty="0" smtClean="0">
                <a:solidFill>
                  <a:schemeClr val="tx1"/>
                </a:solidFill>
                <a:effectLst>
                  <a:outerShdw blurRad="38100" dist="19050" dir="2700000" algn="tl" rotWithShape="0">
                    <a:schemeClr val="dk1">
                      <a:alpha val="40000"/>
                    </a:schemeClr>
                  </a:outerShdw>
                </a:effectLst>
                <a:latin typeface="宋体" charset="0"/>
                <a:ea typeface="宋体" charset="0"/>
              </a:rPr>
              <a:t>用特定量词作陪衬，使原本抽象的东西变得具体，增加了名词的表现力，也使不可数的对象变成有形的、可计量的对象，使语言更加生动，鲜明。</a:t>
            </a:r>
          </a:p>
        </p:txBody>
      </p:sp>
      <p:sp>
        <p:nvSpPr>
          <p:cNvPr id="9" name="文本框 8"/>
          <p:cNvSpPr txBox="1"/>
          <p:nvPr/>
        </p:nvSpPr>
        <p:spPr>
          <a:xfrm>
            <a:off x="5166360" y="1205230"/>
            <a:ext cx="1960880" cy="645795"/>
          </a:xfrm>
          <a:prstGeom prst="rect">
            <a:avLst/>
          </a:prstGeom>
          <a:noFill/>
        </p:spPr>
        <p:txBody>
          <a:bodyPr wrap="none" rtlCol="0">
            <a:spAutoFit/>
          </a:bodyPr>
          <a:lstStyle/>
          <a:p>
            <a:pPr>
              <a:lnSpc>
                <a:spcPct val="130000"/>
              </a:lnSpc>
            </a:pPr>
            <a:r>
              <a:rPr lang="zh-CN" altLang="en-US" sz="2800" b="1" dirty="0" smtClean="0">
                <a:latin typeface="微软雅黑" charset="0"/>
                <a:ea typeface="微软雅黑" charset="0"/>
              </a:rPr>
              <a:t>量词的功能</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85520" y="2151063"/>
            <a:ext cx="10310813" cy="4414837"/>
          </a:xfrm>
        </p:spPr>
        <p:txBody>
          <a:bodyPr/>
          <a:lstStyle/>
          <a:p>
            <a:pPr marL="0" indent="0">
              <a:buNone/>
            </a:pPr>
            <a:r>
              <a:rPr lang="zh-CN" altLang="en-US" sz="2800" b="1" dirty="0">
                <a:solidFill>
                  <a:schemeClr val="accent1">
                    <a:lumMod val="75000"/>
                  </a:schemeClr>
                </a:solidFill>
                <a:cs typeface="+mj-cs"/>
              </a:rPr>
              <a:t>“不同的量词实质上是人们从不同的角度按不同的方式来观察事物的结果。”（邵敬敏，1993）为名词选择哪一个量词加以组合，背后往往有些规律性或倾向性的东西。北京话里的常用量词系统及其使用，表现了北京人对于周围事物的个性化观察和特殊理解。</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6920" y="1419543"/>
            <a:ext cx="10310813" cy="4414837"/>
          </a:xfrm>
        </p:spPr>
        <p:txBody>
          <a:bodyPr/>
          <a:lstStyle/>
          <a:p>
            <a:pPr marL="0" indent="0">
              <a:buNone/>
            </a:pPr>
            <a:endParaRPr lang="zh-CN" altLang="en-US" sz="2800">
              <a:solidFill>
                <a:srgbClr val="000000"/>
              </a:solidFill>
              <a:latin typeface="Arial" charset="0"/>
              <a:ea typeface="宋体" charset="0"/>
              <a:cs typeface="宋体"/>
              <a:sym typeface="+mn-ea"/>
            </a:endParaRPr>
          </a:p>
          <a:p>
            <a:pPr marL="0" indent="0">
              <a:buNone/>
            </a:pPr>
            <a:endParaRPr lang="zh-CN" altLang="en-US" sz="2000" b="1">
              <a:solidFill>
                <a:schemeClr val="tx1"/>
              </a:solidFill>
              <a:latin typeface="Arial Black" charset="0"/>
              <a:ea typeface="宋体" charset="0"/>
              <a:cs typeface="宋体"/>
              <a:sym typeface="+mn-ea"/>
            </a:endParaRPr>
          </a:p>
          <a:p>
            <a:pPr marL="0" indent="0">
              <a:buNone/>
            </a:pPr>
            <a:r>
              <a:rPr lang="zh-CN" altLang="en-US" sz="2000" b="1">
                <a:solidFill>
                  <a:schemeClr val="tx1"/>
                </a:solidFill>
                <a:latin typeface="Arial Black" charset="0"/>
                <a:ea typeface="宋体" charset="0"/>
                <a:cs typeface="宋体"/>
                <a:sym typeface="+mn-ea"/>
              </a:rPr>
              <a:t>阵：阵雨、大风、骚乱等的量词，例如一阵大雨、一阵大风、一阵吵闹。这个“阵”字本意原是打仗，因就着那忽然的形势，故用为陪衬字，仿佛是来的很急，不能等着的神气。</a:t>
            </a:r>
          </a:p>
          <a:p>
            <a:pPr marL="0" indent="0">
              <a:buNone/>
            </a:pPr>
            <a:endParaRPr lang="zh-CN" altLang="en-US" sz="2000" b="1">
              <a:solidFill>
                <a:schemeClr val="tx1"/>
              </a:solidFill>
              <a:latin typeface="Arial Black" charset="0"/>
              <a:ea typeface="宋体" charset="0"/>
              <a:cs typeface="宋体"/>
              <a:sym typeface="+mn-ea"/>
            </a:endParaRPr>
          </a:p>
          <a:p>
            <a:pPr marL="0" indent="0">
              <a:buNone/>
            </a:pPr>
            <a:r>
              <a:rPr lang="zh-CN" altLang="en-US" sz="2000" b="1">
                <a:solidFill>
                  <a:schemeClr val="tx1"/>
                </a:solidFill>
                <a:latin typeface="Arial Black" charset="0"/>
                <a:ea typeface="宋体" charset="0"/>
                <a:cs typeface="宋体"/>
                <a:sym typeface="+mn-ea"/>
              </a:rPr>
              <a:t> 颗：本指小脑袋，引申作任何小而圆的东西的计量单位。一颗珠子、一颗首级，都是按那名目形象说的。是圆的东西，多可以分一颗一颗的。</a:t>
            </a:r>
          </a:p>
        </p:txBody>
      </p:sp>
      <p:sp>
        <p:nvSpPr>
          <p:cNvPr id="5" name="文本框 4"/>
          <p:cNvSpPr txBox="1"/>
          <p:nvPr/>
        </p:nvSpPr>
        <p:spPr>
          <a:xfrm>
            <a:off x="2912110" y="1256030"/>
            <a:ext cx="6303010" cy="566420"/>
          </a:xfrm>
          <a:prstGeom prst="rect">
            <a:avLst/>
          </a:prstGeom>
          <a:noFill/>
        </p:spPr>
        <p:txBody>
          <a:bodyPr wrap="square" rtlCol="0">
            <a:spAutoFit/>
          </a:bodyPr>
          <a:lstStyle/>
          <a:p>
            <a:pPr>
              <a:lnSpc>
                <a:spcPct val="130000"/>
              </a:lnSpc>
            </a:pPr>
            <a:r>
              <a:rPr lang="zh-CN" altLang="en-US" b="1" dirty="0" smtClean="0">
                <a:latin typeface="宋体" charset="0"/>
                <a:ea typeface="宋体" charset="0"/>
              </a:rPr>
              <a:t>学习方法：以</a:t>
            </a:r>
            <a:r>
              <a:rPr lang="en-US" altLang="zh-CN" b="1" dirty="0" smtClean="0">
                <a:latin typeface="宋体" charset="0"/>
                <a:ea typeface="宋体" charset="0"/>
              </a:rPr>
              <a:t>“</a:t>
            </a:r>
            <a:r>
              <a:rPr lang="zh-CN" altLang="en-US" b="1" dirty="0" smtClean="0">
                <a:latin typeface="宋体" charset="0"/>
                <a:ea typeface="宋体" charset="0"/>
              </a:rPr>
              <a:t>释义</a:t>
            </a:r>
            <a:r>
              <a:rPr lang="en-US" altLang="zh-CN" b="1" dirty="0" smtClean="0">
                <a:latin typeface="宋体" charset="0"/>
                <a:ea typeface="宋体" charset="0"/>
              </a:rPr>
              <a:t>”</a:t>
            </a:r>
            <a:r>
              <a:rPr lang="zh-CN" altLang="en-US" b="1" dirty="0" smtClean="0">
                <a:latin typeface="宋体" charset="0"/>
                <a:ea typeface="宋体" charset="0"/>
              </a:rPr>
              <a:t>带</a:t>
            </a:r>
            <a:r>
              <a:rPr lang="en-US" altLang="zh-CN" b="1" dirty="0" smtClean="0">
                <a:latin typeface="宋体" charset="0"/>
                <a:ea typeface="宋体" charset="0"/>
              </a:rPr>
              <a:t>“</a:t>
            </a:r>
            <a:r>
              <a:rPr lang="zh-CN" altLang="en-US" b="1" dirty="0" smtClean="0">
                <a:latin typeface="宋体" charset="0"/>
                <a:ea typeface="宋体" charset="0"/>
              </a:rPr>
              <a:t>记忆</a:t>
            </a:r>
            <a:r>
              <a:rPr lang="en-US" altLang="zh-CN" b="1" dirty="0" smtClean="0">
                <a:latin typeface="宋体" charset="0"/>
                <a:ea typeface="宋体"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738505" y="872490"/>
            <a:ext cx="5931535" cy="5480685"/>
          </a:xfrm>
          <a:prstGeom prst="rect">
            <a:avLst/>
          </a:prstGeom>
        </p:spPr>
      </p:pic>
      <p:sp>
        <p:nvSpPr>
          <p:cNvPr id="5" name="标题 4"/>
          <p:cNvSpPr>
            <a:spLocks noGrp="1"/>
          </p:cNvSpPr>
          <p:nvPr>
            <p:ph type="title"/>
          </p:nvPr>
        </p:nvSpPr>
        <p:spPr>
          <a:xfrm>
            <a:off x="-1224280" y="1058228"/>
            <a:ext cx="10310813" cy="698500"/>
          </a:xfrm>
        </p:spPr>
        <p:txBody>
          <a:bodyPr/>
          <a:lstStyle/>
          <a:p>
            <a:r>
              <a:rPr lang="en-US" altLang="zh-CN"/>
              <a:t>Thank you for listening</a:t>
            </a:r>
            <a:endParaRPr lang="zh-CN" altLang="en-US"/>
          </a:p>
        </p:txBody>
      </p:sp>
      <p:pic>
        <p:nvPicPr>
          <p:cNvPr id="6" name="图片 5"/>
          <p:cNvPicPr>
            <a:picLocks noChangeAspect="1"/>
          </p:cNvPicPr>
          <p:nvPr/>
        </p:nvPicPr>
        <p:blipFill>
          <a:blip r:embed="rId3"/>
          <a:stretch>
            <a:fillRect/>
          </a:stretch>
        </p:blipFill>
        <p:spPr>
          <a:xfrm>
            <a:off x="6734810" y="853440"/>
            <a:ext cx="4716145" cy="5578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9800" y="1036003"/>
            <a:ext cx="10310813" cy="698500"/>
          </a:xfrm>
        </p:spPr>
        <p:txBody>
          <a:bodyPr/>
          <a:lstStyle/>
          <a:p>
            <a:r>
              <a:rPr lang="zh-CN" altLang="en-US"/>
              <a:t>教学材料简介</a:t>
            </a:r>
          </a:p>
        </p:txBody>
      </p:sp>
      <p:sp>
        <p:nvSpPr>
          <p:cNvPr id="3" name="内容占位符 2"/>
          <p:cNvSpPr>
            <a:spLocks noGrp="1"/>
          </p:cNvSpPr>
          <p:nvPr>
            <p:ph idx="1"/>
          </p:nvPr>
        </p:nvSpPr>
        <p:spPr>
          <a:xfrm>
            <a:off x="939800" y="1636713"/>
            <a:ext cx="10310813" cy="4414837"/>
          </a:xfrm>
        </p:spPr>
        <p:txBody>
          <a:bodyPr/>
          <a:lstStyle/>
          <a:p>
            <a:pPr marL="0" indent="0">
              <a:buNone/>
            </a:pPr>
            <a:r>
              <a:rPr lang="zh-CN" altLang="en-US" sz="2400">
                <a:solidFill>
                  <a:schemeClr val="tx1"/>
                </a:solidFill>
                <a:latin typeface="Arial Black" charset="0"/>
              </a:rPr>
              <a:t>【对象】：在北京学习汉语且有中高级水平</a:t>
            </a:r>
            <a:r>
              <a:rPr lang="zh-CN" altLang="en-US" sz="2400" b="1" i="1">
                <a:solidFill>
                  <a:schemeClr val="tx1"/>
                </a:solidFill>
                <a:latin typeface="Arial Black" charset="0"/>
              </a:rPr>
              <a:t>（</a:t>
            </a:r>
            <a:r>
              <a:rPr lang="en-US" altLang="zh-CN" sz="2400" b="1" i="1">
                <a:solidFill>
                  <a:schemeClr val="tx1"/>
                </a:solidFill>
                <a:latin typeface="Arial Black" charset="0"/>
              </a:rPr>
              <a:t>upper intermediate level</a:t>
            </a:r>
            <a:r>
              <a:rPr lang="zh-CN" altLang="en-US" sz="2400" b="1" i="1">
                <a:solidFill>
                  <a:schemeClr val="tx1"/>
                </a:solidFill>
                <a:latin typeface="Arial Black" charset="0"/>
              </a:rPr>
              <a:t>）</a:t>
            </a:r>
            <a:r>
              <a:rPr lang="zh-CN" altLang="en-US" sz="2400">
                <a:solidFill>
                  <a:schemeClr val="tx1"/>
                </a:solidFill>
                <a:latin typeface="Arial Black" charset="0"/>
              </a:rPr>
              <a:t>的外国人。</a:t>
            </a:r>
          </a:p>
          <a:p>
            <a:pPr marL="0" indent="0">
              <a:buNone/>
            </a:pPr>
            <a:r>
              <a:rPr lang="zh-CN" altLang="en-US" sz="2400">
                <a:solidFill>
                  <a:schemeClr val="tx1"/>
                </a:solidFill>
                <a:latin typeface="Arial Black" charset="0"/>
              </a:rPr>
              <a:t>【目的】：帮助他们学习具有北京特色而现代汉语不常用的量词。</a:t>
            </a:r>
          </a:p>
          <a:p>
            <a:pPr marL="0" indent="0">
              <a:buNone/>
            </a:pPr>
            <a:r>
              <a:rPr lang="zh-CN" altLang="en-US" sz="2400">
                <a:solidFill>
                  <a:schemeClr val="tx1"/>
                </a:solidFill>
                <a:latin typeface="Arial Black" charset="0"/>
              </a:rPr>
              <a:t>               提高留学生学习的兴趣</a:t>
            </a:r>
          </a:p>
          <a:p>
            <a:pPr marL="0" indent="0">
              <a:buNone/>
            </a:pPr>
            <a:r>
              <a:rPr lang="zh-CN" altLang="en-US" sz="2400">
                <a:solidFill>
                  <a:schemeClr val="tx1"/>
                </a:solidFill>
                <a:latin typeface="Arial Black" charset="0"/>
              </a:rPr>
              <a:t>【提纲】： </a:t>
            </a:r>
            <a:r>
              <a:rPr lang="en-US" altLang="zh-CN" sz="2400">
                <a:solidFill>
                  <a:schemeClr val="tx1"/>
                </a:solidFill>
                <a:latin typeface="Arial Black" charset="0"/>
              </a:rPr>
              <a:t>1.</a:t>
            </a:r>
            <a:r>
              <a:rPr lang="zh-CN" altLang="en-US" sz="2400">
                <a:solidFill>
                  <a:schemeClr val="tx1"/>
                </a:solidFill>
                <a:latin typeface="Arial Black" charset="0"/>
              </a:rPr>
              <a:t>由六个真实的生活场景引入。</a:t>
            </a:r>
          </a:p>
          <a:p>
            <a:pPr marL="0" indent="0">
              <a:buNone/>
            </a:pPr>
            <a:r>
              <a:rPr lang="zh-CN" altLang="en-US" sz="2400">
                <a:solidFill>
                  <a:schemeClr val="tx1"/>
                </a:solidFill>
                <a:latin typeface="Arial Black" charset="0"/>
              </a:rPr>
              <a:t>                </a:t>
            </a:r>
            <a:r>
              <a:rPr lang="en-US" altLang="zh-CN" sz="2400">
                <a:solidFill>
                  <a:schemeClr val="tx1"/>
                </a:solidFill>
                <a:latin typeface="Arial Black" charset="0"/>
              </a:rPr>
              <a:t>2.</a:t>
            </a:r>
            <a:r>
              <a:rPr lang="zh-CN" altLang="en-US" sz="2400">
                <a:solidFill>
                  <a:schemeClr val="tx1"/>
                </a:solidFill>
                <a:latin typeface="Arial Black" charset="0"/>
              </a:rPr>
              <a:t>北京话常用量词的分类。</a:t>
            </a:r>
          </a:p>
          <a:p>
            <a:pPr marL="0" indent="0">
              <a:buNone/>
            </a:pPr>
            <a:r>
              <a:rPr lang="zh-CN" altLang="en-US" sz="2400">
                <a:solidFill>
                  <a:schemeClr val="tx1"/>
                </a:solidFill>
                <a:latin typeface="Arial Black" charset="0"/>
              </a:rPr>
              <a:t>                </a:t>
            </a:r>
            <a:r>
              <a:rPr lang="en-US" altLang="zh-CN" sz="2400">
                <a:solidFill>
                  <a:schemeClr val="tx1"/>
                </a:solidFill>
                <a:latin typeface="Arial Black" charset="0"/>
              </a:rPr>
              <a:t>3.</a:t>
            </a:r>
            <a:r>
              <a:rPr lang="zh-CN" altLang="en-US" sz="2400">
                <a:solidFill>
                  <a:schemeClr val="tx1"/>
                </a:solidFill>
                <a:latin typeface="Arial Black" charset="0"/>
              </a:rPr>
              <a:t>量词学习方法。</a:t>
            </a:r>
          </a:p>
          <a:p>
            <a:pPr marL="0" indent="0">
              <a:buNone/>
            </a:pPr>
            <a:r>
              <a:rPr lang="zh-CN" altLang="en-US" sz="2400">
                <a:solidFill>
                  <a:schemeClr val="tx1"/>
                </a:solidFill>
                <a:latin typeface="Arial Black" charset="0"/>
              </a:rPr>
              <a:t>【课时】：一课时（</a:t>
            </a:r>
            <a:r>
              <a:rPr lang="en-US" altLang="zh-CN" sz="2400">
                <a:solidFill>
                  <a:schemeClr val="tx1"/>
                </a:solidFill>
                <a:latin typeface="Arial Black" charset="0"/>
              </a:rPr>
              <a:t>45</a:t>
            </a:r>
            <a:r>
              <a:rPr lang="zh-CN" altLang="en-US" sz="2400">
                <a:solidFill>
                  <a:schemeClr val="tx1"/>
                </a:solidFill>
                <a:latin typeface="Arial Black" charset="0"/>
              </a:rPr>
              <a:t>分钟），作为课外补充材料</a:t>
            </a:r>
          </a:p>
          <a:p>
            <a:pPr marL="0" indent="0">
              <a:buNone/>
            </a:pPr>
            <a:endParaRPr lang="zh-CN" altLang="en-US" sz="2400">
              <a:solidFill>
                <a:schemeClr val="tx1"/>
              </a:solidFill>
              <a:latin typeface="Arial Black" charset="0"/>
            </a:endParaRPr>
          </a:p>
          <a:p>
            <a:pPr marL="0" indent="0">
              <a:buNone/>
            </a:pP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986915" y="1226820"/>
            <a:ext cx="8096250" cy="1554480"/>
          </a:xfrm>
          <a:prstGeom prst="rect">
            <a:avLst/>
          </a:prstGeom>
          <a:noFill/>
          <a:ln w="9525">
            <a:noFill/>
            <a:miter/>
          </a:ln>
        </p:spPr>
        <p:txBody>
          <a:bodyPr wrap="square">
            <a:spAutoFit/>
          </a:bodyPr>
          <a:lstStyle/>
          <a:p>
            <a:pPr marL="0" indent="0" algn="l"/>
            <a:r>
              <a:rPr lang="zh-CN" altLang="en-US" sz="3200" b="1" u="none">
                <a:latin typeface="宋体" charset="0"/>
                <a:ea typeface="宋体" charset="0"/>
                <a:cs typeface="宋体" charset="0"/>
              </a:rPr>
              <a:t>情景一：教职工超市门前促销牛奶的店铺</a:t>
            </a:r>
          </a:p>
          <a:p>
            <a:pPr marL="0" indent="0" algn="l"/>
            <a:r>
              <a:rPr lang="zh-CN" altLang="en-US" sz="3200" b="0" u="none">
                <a:latin typeface="宋体" charset="0"/>
                <a:ea typeface="宋体" charset="0"/>
                <a:cs typeface="宋体" charset="0"/>
              </a:rPr>
              <a:t>宣同学：请问这个牛奶多少一包？</a:t>
            </a:r>
          </a:p>
          <a:p>
            <a:pPr marL="0" indent="0" algn="l"/>
            <a:r>
              <a:rPr lang="zh-CN" altLang="en-US" sz="3200" b="0" u="none">
                <a:latin typeface="宋体" charset="0"/>
                <a:ea typeface="宋体" charset="0"/>
                <a:cs typeface="宋体" charset="0"/>
              </a:rPr>
              <a:t>促销员：原价</a:t>
            </a:r>
            <a:r>
              <a:rPr lang="en-US" altLang="zh-CN" sz="3200" b="0" u="none">
                <a:latin typeface="宋体" charset="0"/>
                <a:ea typeface="宋体" charset="0"/>
                <a:cs typeface="宋体" charset="0"/>
              </a:rPr>
              <a:t>4</a:t>
            </a:r>
            <a:r>
              <a:rPr lang="zh-CN" altLang="en-US" sz="3200" b="0" u="none">
                <a:latin typeface="宋体" charset="0"/>
                <a:ea typeface="宋体" charset="0"/>
                <a:cs typeface="宋体" charset="0"/>
              </a:rPr>
              <a:t>元，现在四元两袋儿。</a:t>
            </a:r>
            <a:endParaRPr lang="zh-CN" altLang="en-US" sz="3200"/>
          </a:p>
        </p:txBody>
      </p:sp>
      <p:pic>
        <p:nvPicPr>
          <p:cNvPr id="4" name="图片 3"/>
          <p:cNvPicPr>
            <a:picLocks noChangeAspect="1"/>
          </p:cNvPicPr>
          <p:nvPr/>
        </p:nvPicPr>
        <p:blipFill>
          <a:blip r:embed="rId2"/>
          <a:stretch>
            <a:fillRect/>
          </a:stretch>
        </p:blipFill>
        <p:spPr>
          <a:xfrm>
            <a:off x="2014855" y="2912745"/>
            <a:ext cx="4200525" cy="3397250"/>
          </a:xfrm>
          <a:prstGeom prst="rect">
            <a:avLst/>
          </a:prstGeom>
        </p:spPr>
      </p:pic>
      <p:pic>
        <p:nvPicPr>
          <p:cNvPr id="5" name="图片 4"/>
          <p:cNvPicPr>
            <a:picLocks noChangeAspect="1"/>
          </p:cNvPicPr>
          <p:nvPr/>
        </p:nvPicPr>
        <p:blipFill>
          <a:blip r:embed="rId3"/>
          <a:stretch>
            <a:fillRect/>
          </a:stretch>
        </p:blipFill>
        <p:spPr>
          <a:xfrm>
            <a:off x="6233795" y="2878455"/>
            <a:ext cx="4585970" cy="3446145"/>
          </a:xfrm>
          <a:prstGeom prst="rect">
            <a:avLst/>
          </a:prstGeom>
        </p:spPr>
      </p:pic>
      <p:sp>
        <p:nvSpPr>
          <p:cNvPr id="6" name="椭圆 5"/>
          <p:cNvSpPr/>
          <p:nvPr/>
        </p:nvSpPr>
        <p:spPr>
          <a:xfrm>
            <a:off x="7391400" y="1722120"/>
            <a:ext cx="381000" cy="563880"/>
          </a:xfrm>
          <a:prstGeom prst="ellipse">
            <a:avLst/>
          </a:prstGeom>
          <a:solidFill>
            <a:schemeClr val="accent2">
              <a:alpha val="0"/>
            </a:schemeClr>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589520" y="2255520"/>
            <a:ext cx="381000" cy="563880"/>
          </a:xfrm>
          <a:prstGeom prst="ellipse">
            <a:avLst/>
          </a:prstGeom>
          <a:solidFill>
            <a:schemeClr val="accent2">
              <a:alpha val="0"/>
            </a:schemeClr>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2"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P spid="6" grpId="2" animBg="1"/>
      <p:bldP spid="7" grpId="0" bldLvl="0" animBg="1"/>
      <p:bldP spid="7"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7558405" y="884555"/>
            <a:ext cx="4106545" cy="5509260"/>
          </a:xfrm>
          <a:prstGeom prst="rect">
            <a:avLst/>
          </a:prstGeom>
        </p:spPr>
      </p:pic>
      <p:sp>
        <p:nvSpPr>
          <p:cNvPr id="100" name="文本框 99"/>
          <p:cNvSpPr txBox="1"/>
          <p:nvPr/>
        </p:nvSpPr>
        <p:spPr>
          <a:xfrm>
            <a:off x="462280" y="1173480"/>
            <a:ext cx="7152640" cy="2225040"/>
          </a:xfrm>
          <a:prstGeom prst="rect">
            <a:avLst/>
          </a:prstGeom>
          <a:noFill/>
          <a:ln w="9525">
            <a:noFill/>
            <a:miter/>
          </a:ln>
        </p:spPr>
        <p:txBody>
          <a:bodyPr wrap="square">
            <a:spAutoFit/>
          </a:bodyPr>
          <a:lstStyle/>
          <a:p>
            <a:pPr marL="0" indent="0" algn="l"/>
            <a:r>
              <a:rPr lang="zh-CN" altLang="en-US" sz="2800" b="1" u="none">
                <a:solidFill>
                  <a:schemeClr val="tx1"/>
                </a:solidFill>
                <a:effectLst>
                  <a:outerShdw blurRad="38100" dist="19050" dir="2700000" algn="tl" rotWithShape="0">
                    <a:schemeClr val="dk1">
                      <a:alpha val="40000"/>
                    </a:schemeClr>
                  </a:outerShdw>
                </a:effectLst>
                <a:latin typeface="宋体" charset="0"/>
                <a:ea typeface="宋体" charset="0"/>
                <a:cs typeface="宋体" charset="0"/>
              </a:rPr>
              <a:t>情景二：北京师范大学学五食堂前的水果店</a:t>
            </a:r>
          </a:p>
          <a:p>
            <a:pPr marL="0" indent="0" algn="l"/>
            <a:endParaRPr lang="zh-CN" altLang="en-US" sz="2800" b="0" u="none">
              <a:latin typeface="宋体" charset="0"/>
              <a:ea typeface="宋体" charset="0"/>
              <a:cs typeface="宋体" charset="0"/>
            </a:endParaRPr>
          </a:p>
          <a:p>
            <a:pPr marL="0" indent="0" algn="l"/>
            <a:endParaRPr lang="zh-CN" altLang="en-US" sz="2800" b="0" u="none">
              <a:latin typeface="宋体" charset="0"/>
              <a:ea typeface="宋体" charset="0"/>
              <a:cs typeface="宋体" charset="0"/>
            </a:endParaRPr>
          </a:p>
          <a:p>
            <a:endParaRPr lang="zh-CN" altLang="en-US" sz="2800"/>
          </a:p>
        </p:txBody>
      </p:sp>
      <p:sp>
        <p:nvSpPr>
          <p:cNvPr id="5" name="椭圆 4"/>
          <p:cNvSpPr/>
          <p:nvPr/>
        </p:nvSpPr>
        <p:spPr>
          <a:xfrm>
            <a:off x="4191000" y="2926080"/>
            <a:ext cx="518160" cy="563880"/>
          </a:xfrm>
          <a:prstGeom prst="ellipse">
            <a:avLst/>
          </a:prstGeom>
          <a:solidFill>
            <a:schemeClr val="accent2">
              <a:alpha val="0"/>
            </a:schemeClr>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228080" y="5125720"/>
            <a:ext cx="518160" cy="563880"/>
          </a:xfrm>
          <a:prstGeom prst="ellipse">
            <a:avLst/>
          </a:prstGeom>
          <a:solidFill>
            <a:schemeClr val="accent2">
              <a:alpha val="0"/>
            </a:schemeClr>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9275" y="1692275"/>
            <a:ext cx="6833870" cy="3971925"/>
          </a:xfrm>
          <a:prstGeom prst="rect">
            <a:avLst/>
          </a:prstGeom>
          <a:noFill/>
        </p:spPr>
        <p:txBody>
          <a:bodyPr wrap="square" rtlCol="0">
            <a:spAutoFit/>
          </a:bodyPr>
          <a:lstStyle/>
          <a:p>
            <a:pPr>
              <a:lnSpc>
                <a:spcPct val="130000"/>
              </a:lnSpc>
            </a:pPr>
            <a:r>
              <a:rPr lang="zh-CN" altLang="en-US" sz="2800" dirty="0" smtClean="0">
                <a:latin typeface="宋体" charset="0"/>
                <a:ea typeface="宋体" charset="0"/>
              </a:rPr>
              <a:t>孔同学：这个西瓜怎么卖？</a:t>
            </a:r>
          </a:p>
          <a:p>
            <a:pPr>
              <a:lnSpc>
                <a:spcPct val="130000"/>
              </a:lnSpc>
            </a:pPr>
            <a:endParaRPr lang="zh-CN" altLang="en-US" sz="2800" dirty="0" smtClean="0">
              <a:latin typeface="宋体" charset="0"/>
              <a:ea typeface="宋体" charset="0"/>
            </a:endParaRPr>
          </a:p>
          <a:p>
            <a:pPr>
              <a:lnSpc>
                <a:spcPct val="130000"/>
              </a:lnSpc>
            </a:pPr>
            <a:r>
              <a:rPr lang="zh-CN" altLang="en-US" sz="2800" dirty="0" smtClean="0">
                <a:latin typeface="宋体" charset="0"/>
                <a:ea typeface="宋体" charset="0"/>
              </a:rPr>
              <a:t>卖水果的大爷：四元一牙儿，包甜儿，刚切的，放心吧。</a:t>
            </a:r>
          </a:p>
          <a:p>
            <a:pPr>
              <a:lnSpc>
                <a:spcPct val="130000"/>
              </a:lnSpc>
            </a:pPr>
            <a:endParaRPr lang="zh-CN" altLang="en-US" sz="2800" dirty="0" smtClean="0">
              <a:latin typeface="宋体" charset="0"/>
              <a:ea typeface="宋体" charset="0"/>
            </a:endParaRPr>
          </a:p>
          <a:p>
            <a:pPr>
              <a:lnSpc>
                <a:spcPct val="130000"/>
              </a:lnSpc>
            </a:pPr>
            <a:r>
              <a:rPr lang="zh-CN" altLang="en-US" sz="2800" dirty="0" smtClean="0">
                <a:latin typeface="宋体" charset="0"/>
                <a:ea typeface="宋体" charset="0"/>
              </a:rPr>
              <a:t>孔同学幽幽地转过身，对宣同学说：物价长得真快，去年在大学还是两块钱一块。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6"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6440" y="1358583"/>
            <a:ext cx="10310813" cy="4414837"/>
          </a:xfrm>
        </p:spPr>
        <p:txBody>
          <a:bodyPr/>
          <a:lstStyle/>
          <a:p>
            <a:endParaRPr lang="zh-CN" altLang="en-US"/>
          </a:p>
          <a:p>
            <a:endParaRPr lang="zh-CN" altLang="en-US"/>
          </a:p>
          <a:p>
            <a:endParaRPr lang="zh-CN" altLang="en-US"/>
          </a:p>
          <a:p>
            <a:endParaRPr lang="zh-CN" altLang="en-US"/>
          </a:p>
          <a:p>
            <a:endParaRPr lang="zh-CN" altLang="en-US"/>
          </a:p>
          <a:p>
            <a:endParaRPr lang="zh-CN" altLang="en-US"/>
          </a:p>
          <a:p>
            <a:r>
              <a:rPr lang="zh-CN" altLang="en-US" b="1"/>
              <a:t>情景三：老舍茶馆</a:t>
            </a:r>
          </a:p>
          <a:p>
            <a:r>
              <a:rPr lang="zh-CN" altLang="en-US"/>
              <a:t>评剧演员：.....一元钱儿.....</a:t>
            </a:r>
          </a:p>
        </p:txBody>
      </p:sp>
      <p:pic>
        <p:nvPicPr>
          <p:cNvPr id="5" name="图片 4"/>
          <p:cNvPicPr>
            <a:picLocks noChangeAspect="1"/>
          </p:cNvPicPr>
          <p:nvPr/>
        </p:nvPicPr>
        <p:blipFill>
          <a:blip r:embed="rId2"/>
          <a:stretch>
            <a:fillRect/>
          </a:stretch>
        </p:blipFill>
        <p:spPr>
          <a:xfrm>
            <a:off x="6267450" y="1271905"/>
            <a:ext cx="5333365" cy="5167630"/>
          </a:xfrm>
          <a:prstGeom prst="rect">
            <a:avLst/>
          </a:prstGeom>
        </p:spPr>
      </p:pic>
      <p:sp>
        <p:nvSpPr>
          <p:cNvPr id="6" name="椭圆 5"/>
          <p:cNvSpPr/>
          <p:nvPr/>
        </p:nvSpPr>
        <p:spPr>
          <a:xfrm>
            <a:off x="3078480" y="5151120"/>
            <a:ext cx="381000" cy="563880"/>
          </a:xfrm>
          <a:prstGeom prst="ellipse">
            <a:avLst/>
          </a:prstGeom>
          <a:solidFill>
            <a:schemeClr val="accent2">
              <a:alpha val="0"/>
            </a:schemeClr>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765810" y="1287780"/>
            <a:ext cx="5364480" cy="3257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9800" y="1134428"/>
            <a:ext cx="10310813" cy="698500"/>
          </a:xfrm>
        </p:spPr>
        <p:txBody>
          <a:bodyPr/>
          <a:lstStyle/>
          <a:p>
            <a:r>
              <a:rPr lang="en-US" altLang="zh-CN"/>
              <a:t/>
            </a:r>
            <a:br>
              <a:rPr lang="en-US" altLang="zh-CN"/>
            </a:br>
            <a:endParaRPr lang="en-US" altLang="zh-CN"/>
          </a:p>
        </p:txBody>
      </p:sp>
      <p:sp>
        <p:nvSpPr>
          <p:cNvPr id="3" name="内容占位符 2"/>
          <p:cNvSpPr>
            <a:spLocks noGrp="1"/>
          </p:cNvSpPr>
          <p:nvPr>
            <p:ph idx="1"/>
          </p:nvPr>
        </p:nvSpPr>
        <p:spPr>
          <a:xfrm>
            <a:off x="833120" y="1434783"/>
            <a:ext cx="10310813" cy="4414837"/>
          </a:xfrm>
        </p:spPr>
        <p:txBody>
          <a:bodyPr/>
          <a:lstStyle/>
          <a:p>
            <a:r>
              <a:rPr lang="en-US" altLang="zh-CN" b="1"/>
              <a:t>情景四：打印店</a:t>
            </a:r>
          </a:p>
          <a:p>
            <a:r>
              <a:rPr lang="en-US" altLang="zh-CN"/>
              <a:t>孔同学：老板，麻烦给我扫描一下，正反两页都要扫描。</a:t>
            </a:r>
          </a:p>
          <a:p>
            <a:r>
              <a:rPr lang="en-US" altLang="zh-CN"/>
              <a:t>老板：正反两面都要是吧？</a:t>
            </a:r>
          </a:p>
          <a:p>
            <a:r>
              <a:rPr lang="en-US" altLang="zh-CN"/>
              <a:t>孔同学：是的。</a:t>
            </a:r>
          </a:p>
          <a:p>
            <a:pPr marL="0" algn="ctr">
              <a:lnSpc>
                <a:spcPct val="90000"/>
              </a:lnSpc>
              <a:buNone/>
            </a:pPr>
            <a:endParaRPr lang="en-US" altLang="zh-CN" sz="3200" b="1">
              <a:solidFill>
                <a:schemeClr val="accent1">
                  <a:lumMod val="75000"/>
                </a:schemeClr>
              </a:solidFill>
              <a:cs typeface="+mj-cs"/>
            </a:endParaRPr>
          </a:p>
        </p:txBody>
      </p:sp>
      <p:pic>
        <p:nvPicPr>
          <p:cNvPr id="4" name="图片 3"/>
          <p:cNvPicPr>
            <a:picLocks noChangeAspect="1"/>
          </p:cNvPicPr>
          <p:nvPr/>
        </p:nvPicPr>
        <p:blipFill>
          <a:blip r:embed="rId2"/>
          <a:stretch>
            <a:fillRect/>
          </a:stretch>
        </p:blipFill>
        <p:spPr>
          <a:xfrm>
            <a:off x="6958330" y="2579370"/>
            <a:ext cx="4436110" cy="3729990"/>
          </a:xfrm>
          <a:prstGeom prst="rect">
            <a:avLst/>
          </a:prstGeom>
        </p:spPr>
      </p:pic>
      <p:pic>
        <p:nvPicPr>
          <p:cNvPr id="5" name="图片 4"/>
          <p:cNvPicPr>
            <a:picLocks noChangeAspect="1"/>
          </p:cNvPicPr>
          <p:nvPr/>
        </p:nvPicPr>
        <p:blipFill>
          <a:blip r:embed="rId3"/>
          <a:stretch>
            <a:fillRect/>
          </a:stretch>
        </p:blipFill>
        <p:spPr>
          <a:xfrm>
            <a:off x="814070" y="3587750"/>
            <a:ext cx="6106795" cy="2734945"/>
          </a:xfrm>
          <a:prstGeom prst="rect">
            <a:avLst/>
          </a:prstGeom>
        </p:spPr>
      </p:pic>
      <p:sp>
        <p:nvSpPr>
          <p:cNvPr id="6" name="椭圆 5"/>
          <p:cNvSpPr/>
          <p:nvPr/>
        </p:nvSpPr>
        <p:spPr>
          <a:xfrm>
            <a:off x="6401435" y="1996440"/>
            <a:ext cx="441325" cy="563880"/>
          </a:xfrm>
          <a:prstGeom prst="ellipse">
            <a:avLst/>
          </a:prstGeom>
          <a:solidFill>
            <a:schemeClr val="accent2">
              <a:alpha val="0"/>
            </a:schemeClr>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819400" y="2499360"/>
            <a:ext cx="381000" cy="563880"/>
          </a:xfrm>
          <a:prstGeom prst="ellipse">
            <a:avLst/>
          </a:prstGeom>
          <a:solidFill>
            <a:schemeClr val="accent2">
              <a:alpha val="0"/>
            </a:schemeClr>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2"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3"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P spid="6" grpId="2" animBg="1"/>
      <p:bldP spid="6" grpId="3" animBg="1"/>
      <p:bldP spid="7" grpId="0" bldLvl="0" animBg="1"/>
      <p:bldP spid="7"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文本占位符 16386"/>
          <p:cNvSpPr>
            <a:spLocks noGrp="1"/>
          </p:cNvSpPr>
          <p:nvPr>
            <p:ph type="body" idx="1"/>
          </p:nvPr>
        </p:nvSpPr>
        <p:spPr>
          <a:ln w="9525">
            <a:noFill/>
            <a:miter/>
          </a:ln>
        </p:spPr>
        <p:txBody>
          <a:bodyPr/>
          <a:lstStyle/>
          <a:p>
            <a:pPr marL="0" indent="0">
              <a:buNone/>
            </a:pPr>
            <a:endParaRPr lang="en-US" altLang="zh-CN" sz="2800" b="1" dirty="0">
              <a:solidFill>
                <a:schemeClr val="accent1">
                  <a:lumMod val="75000"/>
                </a:schemeClr>
              </a:solidFill>
              <a:cs typeface="+mj-cs"/>
              <a:sym typeface="+mn-ea"/>
            </a:endParaRPr>
          </a:p>
          <a:p>
            <a:pPr marL="0" indent="0">
              <a:buNone/>
            </a:pPr>
            <a:r>
              <a:rPr lang="zh-CN" altLang="en-US" sz="2800" b="1" dirty="0">
                <a:solidFill>
                  <a:schemeClr val="accent1">
                    <a:lumMod val="75000"/>
                  </a:schemeClr>
                </a:solidFill>
                <a:cs typeface="+mj-cs"/>
                <a:sym typeface="+mn-ea"/>
              </a:rPr>
              <a:t>     </a:t>
            </a:r>
          </a:p>
          <a:p>
            <a:pPr marL="0" indent="0">
              <a:buNone/>
            </a:pPr>
            <a:endParaRPr lang="zh-CN" altLang="en-US" dirty="0"/>
          </a:p>
        </p:txBody>
      </p:sp>
      <p:pic>
        <p:nvPicPr>
          <p:cNvPr id="2" name="图片 1"/>
          <p:cNvPicPr>
            <a:picLocks noChangeAspect="1"/>
          </p:cNvPicPr>
          <p:nvPr/>
        </p:nvPicPr>
        <p:blipFill>
          <a:blip r:embed="rId2"/>
          <a:stretch>
            <a:fillRect/>
          </a:stretch>
        </p:blipFill>
        <p:spPr>
          <a:xfrm>
            <a:off x="596265" y="1130300"/>
            <a:ext cx="5713730" cy="5257800"/>
          </a:xfrm>
          <a:prstGeom prst="rect">
            <a:avLst/>
          </a:prstGeom>
        </p:spPr>
      </p:pic>
      <p:sp>
        <p:nvSpPr>
          <p:cNvPr id="100" name="文本框 99"/>
          <p:cNvSpPr txBox="1"/>
          <p:nvPr/>
        </p:nvSpPr>
        <p:spPr>
          <a:xfrm>
            <a:off x="6360795" y="2735580"/>
            <a:ext cx="5414645" cy="2651760"/>
          </a:xfrm>
          <a:prstGeom prst="rect">
            <a:avLst/>
          </a:prstGeom>
          <a:noFill/>
          <a:ln w="9525">
            <a:noFill/>
            <a:miter/>
          </a:ln>
        </p:spPr>
        <p:txBody>
          <a:bodyPr wrap="square">
            <a:spAutoFit/>
          </a:bodyPr>
          <a:lstStyle/>
          <a:p>
            <a:pPr marL="0" indent="0" algn="l"/>
            <a:r>
              <a:rPr lang="zh-CN" altLang="en-US" sz="2800" b="1" u="none">
                <a:solidFill>
                  <a:schemeClr val="tx1"/>
                </a:solidFill>
                <a:effectLst>
                  <a:outerShdw blurRad="38100" dist="19050" dir="2700000" algn="tl" rotWithShape="0">
                    <a:schemeClr val="dk1">
                      <a:alpha val="40000"/>
                    </a:schemeClr>
                  </a:outerShdw>
                </a:effectLst>
                <a:latin typeface="宋体" charset="0"/>
                <a:ea typeface="宋体" charset="0"/>
                <a:cs typeface="宋体" charset="0"/>
              </a:rPr>
              <a:t>情景五：故宫</a:t>
            </a:r>
            <a:r>
              <a:rPr lang="zh-CN" altLang="en-US" sz="2800" b="0" u="none">
                <a:latin typeface="宋体" charset="0"/>
                <a:ea typeface="宋体" charset="0"/>
                <a:cs typeface="宋体" charset="0"/>
              </a:rPr>
              <a:t>   </a:t>
            </a:r>
          </a:p>
          <a:p>
            <a:pPr marL="0" indent="0" algn="l"/>
            <a:endParaRPr lang="zh-CN" altLang="en-US" sz="2800" b="0" u="none">
              <a:latin typeface="宋体" charset="0"/>
              <a:ea typeface="宋体" charset="0"/>
              <a:cs typeface="宋体" charset="0"/>
            </a:endParaRPr>
          </a:p>
          <a:p>
            <a:pPr marL="0" indent="0" algn="l"/>
            <a:r>
              <a:rPr lang="zh-CN" altLang="en-US" sz="2800" b="0" u="none">
                <a:latin typeface="宋体" charset="0"/>
                <a:ea typeface="宋体" charset="0"/>
                <a:cs typeface="宋体" charset="0"/>
              </a:rPr>
              <a:t>大妈：您慢点儿走，慢慢儿看，年轻人些一步儿上两阶儿，我们可跟不上他们咯。</a:t>
            </a:r>
          </a:p>
          <a:p>
            <a:endParaRPr lang="zh-CN" altLang="en-US" sz="2800"/>
          </a:p>
        </p:txBody>
      </p:sp>
      <p:sp>
        <p:nvSpPr>
          <p:cNvPr id="7" name="椭圆 6"/>
          <p:cNvSpPr/>
          <p:nvPr/>
        </p:nvSpPr>
        <p:spPr>
          <a:xfrm>
            <a:off x="9620250" y="4023360"/>
            <a:ext cx="441325" cy="563880"/>
          </a:xfrm>
          <a:prstGeom prst="ellipse">
            <a:avLst/>
          </a:prstGeom>
          <a:solidFill>
            <a:schemeClr val="accent2">
              <a:alpha val="0"/>
            </a:schemeClr>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2910" y="1679575"/>
            <a:ext cx="12213590" cy="4660265"/>
          </a:xfrm>
        </p:spPr>
        <p:txBody>
          <a:bodyPr/>
          <a:lstStyle/>
          <a:p>
            <a:endParaRPr lang="zh-CN" altLang="en-US" sz="2400" b="1">
              <a:solidFill>
                <a:schemeClr val="accent1">
                  <a:lumMod val="75000"/>
                </a:schemeClr>
              </a:solidFill>
              <a:cs typeface="+mj-cs"/>
            </a:endParaRPr>
          </a:p>
          <a:p>
            <a:endParaRPr lang="zh-CN" altLang="en-US" sz="2400" b="1">
              <a:solidFill>
                <a:schemeClr val="accent1">
                  <a:lumMod val="75000"/>
                </a:schemeClr>
              </a:solidFill>
              <a:cs typeface="+mj-cs"/>
            </a:endParaRPr>
          </a:p>
        </p:txBody>
      </p:sp>
      <p:pic>
        <p:nvPicPr>
          <p:cNvPr id="4" name="图片 3"/>
          <p:cNvPicPr>
            <a:picLocks noChangeAspect="1"/>
          </p:cNvPicPr>
          <p:nvPr/>
        </p:nvPicPr>
        <p:blipFill>
          <a:blip r:embed="rId2"/>
          <a:stretch>
            <a:fillRect/>
          </a:stretch>
        </p:blipFill>
        <p:spPr>
          <a:xfrm>
            <a:off x="6199505" y="812165"/>
            <a:ext cx="5421630" cy="5713730"/>
          </a:xfrm>
          <a:prstGeom prst="rect">
            <a:avLst/>
          </a:prstGeom>
        </p:spPr>
      </p:pic>
      <p:sp>
        <p:nvSpPr>
          <p:cNvPr id="100" name="文本框 99"/>
          <p:cNvSpPr txBox="1"/>
          <p:nvPr/>
        </p:nvSpPr>
        <p:spPr>
          <a:xfrm>
            <a:off x="615315" y="1943100"/>
            <a:ext cx="5810885" cy="2225040"/>
          </a:xfrm>
          <a:prstGeom prst="rect">
            <a:avLst/>
          </a:prstGeom>
          <a:noFill/>
          <a:ln w="9525">
            <a:noFill/>
            <a:miter/>
          </a:ln>
        </p:spPr>
        <p:txBody>
          <a:bodyPr wrap="square">
            <a:spAutoFit/>
          </a:bodyPr>
          <a:lstStyle/>
          <a:p>
            <a:pPr marL="0" indent="0" algn="l"/>
            <a:r>
              <a:rPr lang="zh-CN" altLang="en-US" sz="2800" b="1" u="none">
                <a:solidFill>
                  <a:schemeClr val="tx1"/>
                </a:solidFill>
                <a:effectLst>
                  <a:outerShdw blurRad="38100" dist="19050" dir="2700000" algn="tl" rotWithShape="0">
                    <a:schemeClr val="dk1">
                      <a:alpha val="40000"/>
                    </a:schemeClr>
                  </a:outerShdw>
                </a:effectLst>
                <a:latin typeface="宋体" charset="0"/>
                <a:ea typeface="宋体" charset="0"/>
                <a:cs typeface="宋体" charset="0"/>
              </a:rPr>
              <a:t>情景六：小卖部</a:t>
            </a:r>
          </a:p>
          <a:p>
            <a:pPr marL="0" indent="0" algn="l"/>
            <a:endParaRPr lang="zh-CN" altLang="en-US" sz="2800" b="0" u="none">
              <a:latin typeface="宋体" charset="0"/>
              <a:ea typeface="宋体" charset="0"/>
              <a:cs typeface="宋体" charset="0"/>
            </a:endParaRPr>
          </a:p>
          <a:p>
            <a:pPr marL="0" indent="0" algn="l"/>
            <a:r>
              <a:rPr lang="zh-CN" altLang="en-US" sz="2800" b="0" u="none">
                <a:latin typeface="宋体" charset="0"/>
                <a:ea typeface="宋体" charset="0"/>
                <a:cs typeface="宋体" charset="0"/>
              </a:rPr>
              <a:t>孔同学：这个雪糕多少钱？</a:t>
            </a:r>
          </a:p>
          <a:p>
            <a:pPr marL="0" indent="0" algn="l"/>
            <a:r>
              <a:rPr lang="zh-CN" altLang="en-US" sz="2800" b="0" u="none">
                <a:latin typeface="宋体" charset="0"/>
                <a:ea typeface="宋体" charset="0"/>
                <a:cs typeface="宋体" charset="0"/>
              </a:rPr>
              <a:t>老板娘：这个啊，三元一根儿。</a:t>
            </a:r>
          </a:p>
          <a:p>
            <a:endParaRPr lang="zh-CN" altLang="en-US" sz="2800">
              <a:latin typeface="宋体" charset="0"/>
              <a:ea typeface="宋体" charset="0"/>
            </a:endParaRPr>
          </a:p>
        </p:txBody>
      </p:sp>
      <p:sp>
        <p:nvSpPr>
          <p:cNvPr id="7" name="椭圆 6"/>
          <p:cNvSpPr/>
          <p:nvPr/>
        </p:nvSpPr>
        <p:spPr>
          <a:xfrm>
            <a:off x="4587875" y="3215640"/>
            <a:ext cx="441325" cy="563880"/>
          </a:xfrm>
          <a:prstGeom prst="ellipse">
            <a:avLst/>
          </a:prstGeom>
          <a:solidFill>
            <a:schemeClr val="accent2">
              <a:alpha val="0"/>
            </a:schemeClr>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428875" y="2763520"/>
            <a:ext cx="441325" cy="563880"/>
          </a:xfrm>
          <a:prstGeom prst="ellipse">
            <a:avLst/>
          </a:prstGeom>
          <a:solidFill>
            <a:schemeClr val="accent2">
              <a:alpha val="0"/>
            </a:schemeClr>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5" grpId="0" bldLvl="0" animBg="1"/>
      <p:bldP spid="5" grpId="1"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2910" y="1679575"/>
            <a:ext cx="12213590" cy="4660265"/>
          </a:xfrm>
        </p:spPr>
        <p:txBody>
          <a:bodyPr/>
          <a:lstStyle/>
          <a:p>
            <a:endParaRPr lang="zh-CN" altLang="en-US" sz="2400" b="1">
              <a:solidFill>
                <a:schemeClr val="accent1">
                  <a:lumMod val="75000"/>
                </a:schemeClr>
              </a:solidFill>
              <a:cs typeface="+mj-cs"/>
            </a:endParaRPr>
          </a:p>
          <a:p>
            <a:endParaRPr lang="zh-CN" altLang="en-US" sz="2400" b="1">
              <a:solidFill>
                <a:schemeClr val="accent1">
                  <a:lumMod val="75000"/>
                </a:schemeClr>
              </a:solidFill>
              <a:cs typeface="+mj-cs"/>
            </a:endParaRPr>
          </a:p>
        </p:txBody>
      </p:sp>
      <p:graphicFrame>
        <p:nvGraphicFramePr>
          <p:cNvPr id="2" name="表格 1"/>
          <p:cNvGraphicFramePr/>
          <p:nvPr/>
        </p:nvGraphicFramePr>
        <p:xfrm>
          <a:off x="433070" y="1733550"/>
          <a:ext cx="5579745" cy="4660900"/>
        </p:xfrm>
        <a:graphic>
          <a:graphicData uri="http://schemas.openxmlformats.org/drawingml/2006/table">
            <a:tbl>
              <a:tblPr firstRow="1" bandRow="1">
                <a:tableStyleId>{5C22544A-7EE6-4342-B048-85BDC9FD1C3A}</a:tableStyleId>
              </a:tblPr>
              <a:tblGrid>
                <a:gridCol w="2790190"/>
                <a:gridCol w="2789555"/>
              </a:tblGrid>
              <a:tr h="666115">
                <a:tc>
                  <a:txBody>
                    <a:bodyPr/>
                    <a:lstStyle/>
                    <a:p>
                      <a:pPr>
                        <a:buNone/>
                      </a:pPr>
                      <a:r>
                        <a:rPr lang="zh-CN" altLang="en-US" sz="2400">
                          <a:latin typeface="Times New Roman" charset="0"/>
                        </a:rPr>
                        <a:t>一般表达</a:t>
                      </a:r>
                    </a:p>
                  </a:txBody>
                  <a:tcPr/>
                </a:tc>
                <a:tc>
                  <a:txBody>
                    <a:bodyPr/>
                    <a:lstStyle/>
                    <a:p>
                      <a:pPr>
                        <a:buNone/>
                      </a:pPr>
                      <a:r>
                        <a:rPr lang="zh-CN" altLang="en-US" sz="2400">
                          <a:latin typeface="Times New Roman" charset="0"/>
                        </a:rPr>
                        <a:t>北京话中常用表达</a:t>
                      </a:r>
                    </a:p>
                  </a:txBody>
                  <a:tcPr/>
                </a:tc>
              </a:tr>
              <a:tr h="665480">
                <a:tc>
                  <a:txBody>
                    <a:bodyPr/>
                    <a:lstStyle/>
                    <a:p>
                      <a:pPr>
                        <a:buNone/>
                      </a:pPr>
                      <a:r>
                        <a:rPr lang="zh-CN" altLang="en-US" sz="2400">
                          <a:latin typeface="Times New Roman" charset="0"/>
                        </a:rPr>
                        <a:t>一</a:t>
                      </a:r>
                      <a:r>
                        <a:rPr lang="zh-CN" altLang="en-US" sz="2400" u="sng">
                          <a:latin typeface="Times New Roman" charset="0"/>
                        </a:rPr>
                        <a:t>块</a:t>
                      </a:r>
                      <a:r>
                        <a:rPr lang="zh-CN" altLang="en-US" sz="2400">
                          <a:latin typeface="Times New Roman" charset="0"/>
                        </a:rPr>
                        <a:t>（西瓜）</a:t>
                      </a:r>
                    </a:p>
                  </a:txBody>
                  <a:tcPr/>
                </a:tc>
                <a:tc>
                  <a:txBody>
                    <a:bodyPr/>
                    <a:lstStyle/>
                    <a:p>
                      <a:pPr>
                        <a:buNone/>
                      </a:pPr>
                      <a:r>
                        <a:rPr lang="zh-CN" altLang="en-US" sz="2400">
                          <a:latin typeface="Times New Roman" charset="0"/>
                        </a:rPr>
                        <a:t>一</a:t>
                      </a:r>
                      <a:r>
                        <a:rPr lang="zh-CN" altLang="en-US" sz="2400" u="sng">
                          <a:latin typeface="Times New Roman" charset="0"/>
                        </a:rPr>
                        <a:t>牙</a:t>
                      </a:r>
                      <a:r>
                        <a:rPr lang="zh-CN" altLang="en-US" sz="2400">
                          <a:latin typeface="Times New Roman" charset="0"/>
                        </a:rPr>
                        <a:t>儿（西瓜）</a:t>
                      </a:r>
                    </a:p>
                  </a:txBody>
                  <a:tcPr/>
                </a:tc>
              </a:tr>
              <a:tr h="666115">
                <a:tc>
                  <a:txBody>
                    <a:bodyPr/>
                    <a:lstStyle/>
                    <a:p>
                      <a:pPr>
                        <a:buNone/>
                      </a:pPr>
                      <a:r>
                        <a:rPr lang="zh-CN" altLang="en-US" sz="2400">
                          <a:latin typeface="Times New Roman" charset="0"/>
                        </a:rPr>
                        <a:t>一</a:t>
                      </a:r>
                      <a:r>
                        <a:rPr lang="zh-CN" altLang="en-US" sz="2400" u="sng">
                          <a:latin typeface="Times New Roman" charset="0"/>
                        </a:rPr>
                        <a:t>级</a:t>
                      </a:r>
                      <a:r>
                        <a:rPr lang="zh-CN" altLang="en-US" sz="2400">
                          <a:latin typeface="Times New Roman" charset="0"/>
                        </a:rPr>
                        <a:t>台阶</a:t>
                      </a:r>
                    </a:p>
                  </a:txBody>
                  <a:tcPr/>
                </a:tc>
                <a:tc>
                  <a:txBody>
                    <a:bodyPr/>
                    <a:lstStyle/>
                    <a:p>
                      <a:pPr>
                        <a:buNone/>
                      </a:pPr>
                      <a:r>
                        <a:rPr lang="zh-CN" altLang="en-US" sz="2400">
                          <a:latin typeface="Times New Roman" charset="0"/>
                        </a:rPr>
                        <a:t>一</a:t>
                      </a:r>
                      <a:r>
                        <a:rPr lang="zh-CN" altLang="en-US" sz="2400" u="sng">
                          <a:latin typeface="Times New Roman" charset="0"/>
                        </a:rPr>
                        <a:t>阶</a:t>
                      </a:r>
                      <a:r>
                        <a:rPr lang="zh-CN" altLang="en-US" sz="2400">
                          <a:latin typeface="Times New Roman" charset="0"/>
                        </a:rPr>
                        <a:t>儿</a:t>
                      </a:r>
                    </a:p>
                  </a:txBody>
                  <a:tcPr/>
                </a:tc>
              </a:tr>
              <a:tr h="666115">
                <a:tc>
                  <a:txBody>
                    <a:bodyPr/>
                    <a:lstStyle/>
                    <a:p>
                      <a:pPr>
                        <a:buNone/>
                      </a:pPr>
                      <a:r>
                        <a:rPr lang="zh-CN" altLang="en-US" sz="2400">
                          <a:latin typeface="Times New Roman" charset="0"/>
                        </a:rPr>
                        <a:t>一</a:t>
                      </a:r>
                      <a:r>
                        <a:rPr lang="zh-CN" altLang="en-US" sz="2400" u="sng">
                          <a:latin typeface="Times New Roman" charset="0"/>
                        </a:rPr>
                        <a:t>个</a:t>
                      </a:r>
                      <a:r>
                        <a:rPr lang="zh-CN" altLang="en-US" sz="2400">
                          <a:latin typeface="Times New Roman" charset="0"/>
                        </a:rPr>
                        <a:t>（雪糕）</a:t>
                      </a:r>
                    </a:p>
                  </a:txBody>
                  <a:tcPr/>
                </a:tc>
                <a:tc>
                  <a:txBody>
                    <a:bodyPr/>
                    <a:lstStyle/>
                    <a:p>
                      <a:pPr>
                        <a:buNone/>
                      </a:pPr>
                      <a:r>
                        <a:rPr lang="zh-CN" altLang="en-US" sz="2400">
                          <a:latin typeface="Times New Roman" charset="0"/>
                        </a:rPr>
                        <a:t>一</a:t>
                      </a:r>
                      <a:r>
                        <a:rPr lang="zh-CN" altLang="en-US" sz="2400" u="sng">
                          <a:latin typeface="Times New Roman" charset="0"/>
                        </a:rPr>
                        <a:t>根</a:t>
                      </a:r>
                      <a:r>
                        <a:rPr lang="zh-CN" altLang="en-US" sz="2400">
                          <a:latin typeface="Times New Roman" charset="0"/>
                        </a:rPr>
                        <a:t>儿（冰棍）</a:t>
                      </a:r>
                    </a:p>
                  </a:txBody>
                  <a:tcPr/>
                </a:tc>
              </a:tr>
              <a:tr h="665480">
                <a:tc>
                  <a:txBody>
                    <a:bodyPr/>
                    <a:lstStyle/>
                    <a:p>
                      <a:pPr>
                        <a:buNone/>
                      </a:pPr>
                      <a:r>
                        <a:rPr lang="zh-CN" altLang="en-US" sz="2400">
                          <a:latin typeface="Times New Roman" charset="0"/>
                        </a:rPr>
                        <a:t>一</a:t>
                      </a:r>
                      <a:r>
                        <a:rPr lang="zh-CN" altLang="en-US" sz="2400" u="sng">
                          <a:latin typeface="Times New Roman" charset="0"/>
                        </a:rPr>
                        <a:t>页</a:t>
                      </a:r>
                      <a:r>
                        <a:rPr lang="zh-CN" altLang="en-US" sz="2400">
                          <a:latin typeface="Times New Roman" charset="0"/>
                        </a:rPr>
                        <a:t>（纸）</a:t>
                      </a:r>
                    </a:p>
                  </a:txBody>
                  <a:tcPr/>
                </a:tc>
                <a:tc>
                  <a:txBody>
                    <a:bodyPr/>
                    <a:lstStyle/>
                    <a:p>
                      <a:pPr>
                        <a:buNone/>
                      </a:pPr>
                      <a:r>
                        <a:rPr lang="zh-CN" altLang="en-US" sz="2400">
                          <a:latin typeface="Times New Roman" charset="0"/>
                        </a:rPr>
                        <a:t>一</a:t>
                      </a:r>
                      <a:r>
                        <a:rPr lang="zh-CN" altLang="en-US" sz="2400" u="sng">
                          <a:latin typeface="Times New Roman" charset="0"/>
                        </a:rPr>
                        <a:t>面</a:t>
                      </a:r>
                      <a:r>
                        <a:rPr lang="zh-CN" altLang="en-US" sz="2400">
                          <a:latin typeface="Times New Roman" charset="0"/>
                        </a:rPr>
                        <a:t>儿（纸）</a:t>
                      </a:r>
                    </a:p>
                  </a:txBody>
                  <a:tcPr/>
                </a:tc>
              </a:tr>
              <a:tr h="665480">
                <a:tc>
                  <a:txBody>
                    <a:bodyPr/>
                    <a:lstStyle/>
                    <a:p>
                      <a:pPr>
                        <a:buNone/>
                      </a:pPr>
                      <a:r>
                        <a:rPr lang="zh-CN" altLang="en-US" sz="2400">
                          <a:latin typeface="Times New Roman" charset="0"/>
                        </a:rPr>
                        <a:t>一</a:t>
                      </a:r>
                      <a:r>
                        <a:rPr lang="zh-CN" altLang="en-US" sz="2400" u="sng">
                          <a:latin typeface="Times New Roman" charset="0"/>
                        </a:rPr>
                        <a:t>包</a:t>
                      </a:r>
                      <a:r>
                        <a:rPr lang="zh-CN" altLang="en-US" sz="2400">
                          <a:latin typeface="Times New Roman" charset="0"/>
                        </a:rPr>
                        <a:t>（牛奶）</a:t>
                      </a:r>
                    </a:p>
                  </a:txBody>
                  <a:tcPr/>
                </a:tc>
                <a:tc>
                  <a:txBody>
                    <a:bodyPr/>
                    <a:lstStyle/>
                    <a:p>
                      <a:pPr>
                        <a:buNone/>
                      </a:pPr>
                      <a:r>
                        <a:rPr lang="zh-CN" altLang="en-US" sz="2400">
                          <a:latin typeface="Times New Roman" charset="0"/>
                        </a:rPr>
                        <a:t>一</a:t>
                      </a:r>
                      <a:r>
                        <a:rPr lang="zh-CN" altLang="en-US" sz="2400" u="sng">
                          <a:latin typeface="Times New Roman" charset="0"/>
                        </a:rPr>
                        <a:t>袋</a:t>
                      </a:r>
                      <a:r>
                        <a:rPr lang="zh-CN" altLang="en-US" sz="2400">
                          <a:latin typeface="Times New Roman" charset="0"/>
                        </a:rPr>
                        <a:t>儿（牛奶）</a:t>
                      </a:r>
                    </a:p>
                  </a:txBody>
                  <a:tcPr/>
                </a:tc>
              </a:tr>
              <a:tr h="666115">
                <a:tc>
                  <a:txBody>
                    <a:bodyPr/>
                    <a:lstStyle/>
                    <a:p>
                      <a:pPr>
                        <a:buNone/>
                      </a:pPr>
                      <a:r>
                        <a:rPr lang="zh-CN" altLang="en-US" sz="2400">
                          <a:latin typeface="Times New Roman" charset="0"/>
                        </a:rPr>
                        <a:t>一</a:t>
                      </a:r>
                      <a:r>
                        <a:rPr lang="zh-CN" altLang="en-US" sz="2400" u="sng">
                          <a:latin typeface="Times New Roman" charset="0"/>
                        </a:rPr>
                        <a:t>块</a:t>
                      </a:r>
                      <a:r>
                        <a:rPr lang="zh-CN" altLang="en-US" sz="2400">
                          <a:latin typeface="Times New Roman" charset="0"/>
                        </a:rPr>
                        <a:t>（钱）</a:t>
                      </a:r>
                    </a:p>
                  </a:txBody>
                  <a:tcPr/>
                </a:tc>
                <a:tc>
                  <a:txBody>
                    <a:bodyPr/>
                    <a:lstStyle/>
                    <a:p>
                      <a:pPr>
                        <a:buNone/>
                      </a:pPr>
                      <a:r>
                        <a:rPr lang="zh-CN" altLang="en-US" sz="2400">
                          <a:latin typeface="Times New Roman" charset="0"/>
                        </a:rPr>
                        <a:t>一</a:t>
                      </a:r>
                      <a:r>
                        <a:rPr lang="zh-CN" altLang="en-US" sz="2400" u="sng">
                          <a:latin typeface="Times New Roman" charset="0"/>
                        </a:rPr>
                        <a:t>元</a:t>
                      </a:r>
                      <a:r>
                        <a:rPr lang="zh-CN" altLang="en-US" sz="2400">
                          <a:latin typeface="Times New Roman" charset="0"/>
                        </a:rPr>
                        <a:t>儿（钱）</a:t>
                      </a:r>
                    </a:p>
                  </a:txBody>
                  <a:tcPr/>
                </a:tc>
              </a:tr>
            </a:tbl>
          </a:graphicData>
        </a:graphic>
      </p:graphicFrame>
      <p:sp>
        <p:nvSpPr>
          <p:cNvPr id="6" name="文本框 5"/>
          <p:cNvSpPr txBox="1"/>
          <p:nvPr/>
        </p:nvSpPr>
        <p:spPr>
          <a:xfrm>
            <a:off x="2180590" y="932815"/>
            <a:ext cx="1612900" cy="645795"/>
          </a:xfrm>
          <a:prstGeom prst="rect">
            <a:avLst/>
          </a:prstGeom>
          <a:noFill/>
        </p:spPr>
        <p:txBody>
          <a:bodyPr wrap="none" rtlCol="0">
            <a:spAutoFit/>
          </a:bodyPr>
          <a:lstStyle/>
          <a:p>
            <a:pPr>
              <a:lnSpc>
                <a:spcPct val="130000"/>
              </a:lnSpc>
            </a:pPr>
            <a:r>
              <a:rPr lang="zh-CN" altLang="en-US" sz="2800" b="1" dirty="0" smtClean="0">
                <a:latin typeface="宋体" charset="0"/>
                <a:ea typeface="宋体" charset="0"/>
              </a:rPr>
              <a:t>主要词汇</a:t>
            </a:r>
          </a:p>
        </p:txBody>
      </p:sp>
      <p:sp>
        <p:nvSpPr>
          <p:cNvPr id="8" name="文本框 7"/>
          <p:cNvSpPr txBox="1"/>
          <p:nvPr/>
        </p:nvSpPr>
        <p:spPr>
          <a:xfrm>
            <a:off x="8355330" y="1024255"/>
            <a:ext cx="1612900" cy="645795"/>
          </a:xfrm>
          <a:prstGeom prst="rect">
            <a:avLst/>
          </a:prstGeom>
          <a:noFill/>
        </p:spPr>
        <p:txBody>
          <a:bodyPr wrap="none" rtlCol="0">
            <a:spAutoFit/>
          </a:bodyPr>
          <a:lstStyle/>
          <a:p>
            <a:pPr>
              <a:lnSpc>
                <a:spcPct val="130000"/>
              </a:lnSpc>
            </a:pPr>
            <a:r>
              <a:rPr lang="zh-CN" altLang="en-US" sz="2800" b="1" dirty="0" smtClean="0">
                <a:latin typeface="宋体" charset="0"/>
                <a:ea typeface="宋体" charset="0"/>
              </a:rPr>
              <a:t>补充词汇</a:t>
            </a:r>
          </a:p>
        </p:txBody>
      </p:sp>
      <p:graphicFrame>
        <p:nvGraphicFramePr>
          <p:cNvPr id="9" name="表格 8"/>
          <p:cNvGraphicFramePr/>
          <p:nvPr/>
        </p:nvGraphicFramePr>
        <p:xfrm>
          <a:off x="6065520" y="1722120"/>
          <a:ext cx="5622925" cy="3336290"/>
        </p:xfrm>
        <a:graphic>
          <a:graphicData uri="http://schemas.openxmlformats.org/drawingml/2006/table">
            <a:tbl>
              <a:tblPr firstRow="1" bandRow="1">
                <a:tableStyleId>{5C22544A-7EE6-4342-B048-85BDC9FD1C3A}</a:tableStyleId>
              </a:tblPr>
              <a:tblGrid>
                <a:gridCol w="2811780"/>
                <a:gridCol w="2811145"/>
              </a:tblGrid>
              <a:tr h="675005">
                <a:tc>
                  <a:txBody>
                    <a:bodyPr/>
                    <a:lstStyle/>
                    <a:p>
                      <a:pPr>
                        <a:buNone/>
                      </a:pPr>
                      <a:r>
                        <a:rPr lang="zh-CN" altLang="en-US" sz="2400">
                          <a:latin typeface="Times New Roman" charset="0"/>
                          <a:ea typeface="宋体" charset="0"/>
                        </a:rPr>
                        <a:t>一般表达</a:t>
                      </a:r>
                    </a:p>
                  </a:txBody>
                  <a:tcPr/>
                </a:tc>
                <a:tc>
                  <a:txBody>
                    <a:bodyPr/>
                    <a:lstStyle/>
                    <a:p>
                      <a:pPr>
                        <a:buNone/>
                      </a:pPr>
                      <a:r>
                        <a:rPr lang="zh-CN" altLang="en-US" sz="2400">
                          <a:latin typeface="Times New Roman" charset="0"/>
                          <a:ea typeface="宋体" charset="0"/>
                        </a:rPr>
                        <a:t>北京话中常用表达</a:t>
                      </a:r>
                    </a:p>
                  </a:txBody>
                  <a:tcPr/>
                </a:tc>
              </a:tr>
              <a:tr h="725805">
                <a:tc>
                  <a:txBody>
                    <a:bodyPr/>
                    <a:lstStyle/>
                    <a:p>
                      <a:pPr>
                        <a:buNone/>
                      </a:pPr>
                      <a:r>
                        <a:rPr lang="zh-CN" altLang="en-US" sz="2400">
                          <a:latin typeface="Times New Roman" charset="0"/>
                          <a:ea typeface="宋体" charset="0"/>
                        </a:rPr>
                        <a:t>一</a:t>
                      </a:r>
                      <a:r>
                        <a:rPr lang="zh-CN" altLang="en-US" sz="2400" u="sng">
                          <a:latin typeface="Times New Roman" charset="0"/>
                          <a:ea typeface="宋体" charset="0"/>
                        </a:rPr>
                        <a:t>批</a:t>
                      </a:r>
                      <a:r>
                        <a:rPr lang="zh-CN" altLang="en-US" sz="2400">
                          <a:latin typeface="Times New Roman" charset="0"/>
                          <a:ea typeface="宋体" charset="0"/>
                        </a:rPr>
                        <a:t>（人）</a:t>
                      </a:r>
                    </a:p>
                  </a:txBody>
                  <a:tcPr/>
                </a:tc>
                <a:tc>
                  <a:txBody>
                    <a:bodyPr/>
                    <a:lstStyle/>
                    <a:p>
                      <a:pPr>
                        <a:buNone/>
                      </a:pPr>
                      <a:r>
                        <a:rPr lang="zh-CN" altLang="en-US" sz="2400">
                          <a:latin typeface="Times New Roman" charset="0"/>
                          <a:ea typeface="宋体" charset="0"/>
                        </a:rPr>
                        <a:t>一</a:t>
                      </a:r>
                      <a:r>
                        <a:rPr lang="zh-CN" altLang="en-US" sz="2400" u="sng">
                          <a:latin typeface="Times New Roman" charset="0"/>
                          <a:ea typeface="宋体" charset="0"/>
                        </a:rPr>
                        <a:t>拨</a:t>
                      </a:r>
                      <a:r>
                        <a:rPr lang="zh-CN" altLang="en-US" sz="2400">
                          <a:latin typeface="Times New Roman" charset="0"/>
                          <a:ea typeface="宋体" charset="0"/>
                        </a:rPr>
                        <a:t>儿（人）</a:t>
                      </a:r>
                    </a:p>
                  </a:txBody>
                  <a:tcPr/>
                </a:tc>
              </a:tr>
              <a:tr h="582295">
                <a:tc>
                  <a:txBody>
                    <a:bodyPr/>
                    <a:lstStyle/>
                    <a:p>
                      <a:pPr>
                        <a:buNone/>
                      </a:pPr>
                      <a:r>
                        <a:rPr lang="zh-CN" altLang="en-US" sz="2400">
                          <a:latin typeface="Times New Roman" charset="0"/>
                          <a:ea typeface="宋体" charset="0"/>
                        </a:rPr>
                        <a:t>（住）一</a:t>
                      </a:r>
                      <a:r>
                        <a:rPr lang="zh-CN" altLang="en-US" sz="2400" u="sng">
                          <a:latin typeface="Times New Roman" charset="0"/>
                          <a:ea typeface="宋体" charset="0"/>
                        </a:rPr>
                        <a:t>晚</a:t>
                      </a:r>
                    </a:p>
                  </a:txBody>
                  <a:tcPr/>
                </a:tc>
                <a:tc>
                  <a:txBody>
                    <a:bodyPr/>
                    <a:lstStyle/>
                    <a:p>
                      <a:pPr>
                        <a:buNone/>
                      </a:pPr>
                      <a:r>
                        <a:rPr lang="zh-CN" altLang="en-US" sz="2400">
                          <a:latin typeface="Times New Roman" charset="0"/>
                          <a:ea typeface="宋体" charset="0"/>
                        </a:rPr>
                        <a:t>（住）一</a:t>
                      </a:r>
                      <a:r>
                        <a:rPr lang="zh-CN" altLang="en-US" sz="2400" u="sng">
                          <a:latin typeface="Times New Roman" charset="0"/>
                          <a:ea typeface="宋体" charset="0"/>
                        </a:rPr>
                        <a:t>宿</a:t>
                      </a:r>
                      <a:r>
                        <a:rPr lang="zh-CN" altLang="en-US" sz="2400">
                          <a:latin typeface="Times New Roman" charset="0"/>
                          <a:ea typeface="宋体" charset="0"/>
                        </a:rPr>
                        <a:t>儿</a:t>
                      </a:r>
                    </a:p>
                  </a:txBody>
                  <a:tcPr/>
                </a:tc>
              </a:tr>
              <a:tr h="659765">
                <a:tc>
                  <a:txBody>
                    <a:bodyPr/>
                    <a:lstStyle/>
                    <a:p>
                      <a:pPr>
                        <a:buNone/>
                      </a:pPr>
                      <a:r>
                        <a:rPr lang="zh-CN" altLang="en-US" sz="2400">
                          <a:latin typeface="Times New Roman" charset="0"/>
                          <a:ea typeface="宋体" charset="0"/>
                        </a:rPr>
                        <a:t>（走）一</a:t>
                      </a:r>
                      <a:r>
                        <a:rPr lang="zh-CN" altLang="en-US" sz="2400" u="sng">
                          <a:latin typeface="Times New Roman" charset="0"/>
                          <a:ea typeface="宋体" charset="0"/>
                        </a:rPr>
                        <a:t>趟</a:t>
                      </a:r>
                    </a:p>
                  </a:txBody>
                  <a:tcPr/>
                </a:tc>
                <a:tc>
                  <a:txBody>
                    <a:bodyPr/>
                    <a:lstStyle/>
                    <a:p>
                      <a:pPr>
                        <a:buNone/>
                      </a:pPr>
                      <a:r>
                        <a:rPr lang="zh-CN" altLang="en-US" sz="2400">
                          <a:latin typeface="Times New Roman" charset="0"/>
                          <a:ea typeface="宋体" charset="0"/>
                        </a:rPr>
                        <a:t>（走）一</a:t>
                      </a:r>
                      <a:r>
                        <a:rPr lang="zh-CN" altLang="en-US" sz="2400" u="sng">
                          <a:latin typeface="Times New Roman" charset="0"/>
                          <a:ea typeface="宋体" charset="0"/>
                        </a:rPr>
                        <a:t>遭</a:t>
                      </a:r>
                      <a:r>
                        <a:rPr lang="zh-CN" altLang="en-US" sz="2400">
                          <a:latin typeface="Times New Roman" charset="0"/>
                          <a:ea typeface="宋体" charset="0"/>
                        </a:rPr>
                        <a:t>儿</a:t>
                      </a:r>
                    </a:p>
                  </a:txBody>
                  <a:tcPr/>
                </a:tc>
              </a:tr>
              <a:tr h="693420">
                <a:tc>
                  <a:txBody>
                    <a:bodyPr/>
                    <a:lstStyle/>
                    <a:p>
                      <a:pPr>
                        <a:buNone/>
                      </a:pPr>
                      <a:r>
                        <a:rPr lang="zh-CN" altLang="en-US" sz="2400">
                          <a:latin typeface="Times New Roman" charset="0"/>
                          <a:ea typeface="宋体" charset="0"/>
                        </a:rPr>
                        <a:t>一</a:t>
                      </a:r>
                      <a:r>
                        <a:rPr lang="zh-CN" altLang="en-US" sz="2400" u="sng">
                          <a:latin typeface="Times New Roman" charset="0"/>
                          <a:ea typeface="宋体" charset="0"/>
                        </a:rPr>
                        <a:t>种</a:t>
                      </a:r>
                      <a:r>
                        <a:rPr lang="zh-CN" altLang="en-US" sz="2400">
                          <a:latin typeface="Times New Roman" charset="0"/>
                          <a:ea typeface="宋体" charset="0"/>
                        </a:rPr>
                        <a:t>（东西）</a:t>
                      </a:r>
                    </a:p>
                  </a:txBody>
                  <a:tcPr/>
                </a:tc>
                <a:tc>
                  <a:txBody>
                    <a:bodyPr/>
                    <a:lstStyle/>
                    <a:p>
                      <a:pPr>
                        <a:buNone/>
                      </a:pPr>
                      <a:r>
                        <a:rPr lang="zh-CN" altLang="en-US" sz="2400">
                          <a:latin typeface="Times New Roman" charset="0"/>
                          <a:ea typeface="宋体" charset="0"/>
                        </a:rPr>
                        <a:t>一</a:t>
                      </a:r>
                      <a:r>
                        <a:rPr lang="zh-CN" altLang="en-US" sz="2400" u="sng">
                          <a:latin typeface="Times New Roman" charset="0"/>
                          <a:ea typeface="宋体" charset="0"/>
                        </a:rPr>
                        <a:t>样</a:t>
                      </a:r>
                      <a:r>
                        <a:rPr lang="zh-CN" altLang="en-US" sz="2400">
                          <a:latin typeface="Times New Roman" charset="0"/>
                          <a:ea typeface="宋体" charset="0"/>
                        </a:rPr>
                        <a:t>儿（东西）</a:t>
                      </a:r>
                    </a:p>
                  </a:txBody>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ID" val="150995204"/>
  <p:tag name="KSO_WM_SLIDE_INDEX" val="5"/>
  <p:tag name="KSO_WM_SLIDE_ITEM_CNT" val="2"/>
  <p:tag name="KSO_WM_SLIDE_LAYOUT" val="a_l"/>
  <p:tag name="KSO_WM_SLIDE_LAYOUT_CNT" val="1_1"/>
  <p:tag name="KSO_WM_SLIDE_TYPE" val="contents"/>
  <p:tag name="KSO_WM_BEAUTIFY_FLAG" val="#wm#"/>
  <p:tag name="KSO_WM_TEMPLATE_CATEGORY" val="diagram"/>
  <p:tag name="KSO_WM_TEMPLATE_INDEX" val="160566"/>
  <p:tag name="KSO_WM_DIAGRAM_GROUP_CODE" val="l1-1"/>
  <p:tag name="KSO_WM_TAG_VERSION" val="1.0"/>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6"/>
  <p:tag name="KSO_WM_UNIT_ID" val="260*l_i*1_6"/>
  <p:tag name="KSO_WM_UNIT_CLEAR" val="1"/>
  <p:tag name="KSO_WM_UNIT_LAYERLEVEL" val="1_1"/>
  <p:tag name="KSO_WM_BEAUTIFY_FLAG" val="#wm#"/>
  <p:tag name="KSO_WM_DIAGRAM_GROUP_CODE" val="l1-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7"/>
  <p:tag name="KSO_WM_UNIT_ID" val="260*l_i*1_7"/>
  <p:tag name="KSO_WM_UNIT_CLEAR" val="1"/>
  <p:tag name="KSO_WM_UNIT_LAYERLEVEL" val="1_1"/>
  <p:tag name="KSO_WM_BEAUTIFY_FLAG" val="#wm#"/>
  <p:tag name="KSO_WM_DIAGRAM_GROUP_CODE" val="l1-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8"/>
  <p:tag name="KSO_WM_UNIT_ID" val="260*l_i*1_8"/>
  <p:tag name="KSO_WM_UNIT_CLEAR" val="1"/>
  <p:tag name="KSO_WM_UNIT_LAYERLEVEL" val="1_1"/>
  <p:tag name="KSO_WM_BEAUTIFY_FLAG" val="#wm#"/>
  <p:tag name="KSO_WM_DIAGRAM_GROUP_CODE" val="l1-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9"/>
  <p:tag name="KSO_WM_UNIT_ID" val="260*l_i*1_9"/>
  <p:tag name="KSO_WM_UNIT_CLEAR" val="1"/>
  <p:tag name="KSO_WM_UNIT_LAYERLEVEL" val="1_1"/>
  <p:tag name="KSO_WM_BEAUTIFY_FLAG" val="#wm#"/>
  <p:tag name="KSO_WM_DIAGRAM_GROUP_CODE" val="l1-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10"/>
  <p:tag name="KSO_WM_UNIT_ID" val="260*l_i*1_10"/>
  <p:tag name="KSO_WM_UNIT_CLEAR" val="1"/>
  <p:tag name="KSO_WM_UNIT_LAYERLEVEL" val="1_1"/>
  <p:tag name="KSO_WM_BEAUTIFY_FLAG" val="#wm#"/>
  <p:tag name="KSO_WM_DIAGRAM_GROUP_CODE" val="l1-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4"/>
  <p:tag name="KSO_WM_UNIT_ID" val="260*l_i*1_4"/>
  <p:tag name="KSO_WM_UNIT_CLEAR" val="1"/>
  <p:tag name="KSO_WM_UNIT_LAYERLEVEL" val="1_1"/>
  <p:tag name="KSO_WM_BEAUTIFY_FLAG" val="#wm#"/>
  <p:tag name="KSO_WM_DIAGRAM_GROUP_CODE" val="l1-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7"/>
  <p:tag name="KSO_WM_UNIT_ID" val="260*l_i*1_7"/>
  <p:tag name="KSO_WM_UNIT_CLEAR" val="1"/>
  <p:tag name="KSO_WM_UNIT_LAYERLEVEL" val="1_1"/>
  <p:tag name="KSO_WM_BEAUTIFY_FLAG" val="#wm#"/>
  <p:tag name="KSO_WM_DIAGRAM_GROUP_CODE" val="l1-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6"/>
  <p:tag name="KSO_WM_UNIT_ID" val="260*l_i*1_6"/>
  <p:tag name="KSO_WM_UNIT_CLEAR" val="1"/>
  <p:tag name="KSO_WM_UNIT_LAYERLEVEL" val="1_1"/>
  <p:tag name="KSO_WM_BEAUTIFY_FLAG" val="#wm#"/>
  <p:tag name="KSO_WM_DIAGRAM_GROUP_CODE" val="l1-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10"/>
  <p:tag name="KSO_WM_UNIT_ID" val="260*l_i*1_10"/>
  <p:tag name="KSO_WM_UNIT_CLEAR" val="1"/>
  <p:tag name="KSO_WM_UNIT_LAYERLEVEL" val="1_1"/>
  <p:tag name="KSO_WM_BEAUTIFY_FLAG" val="#wm#"/>
  <p:tag name="KSO_WM_DIAGRAM_GROUP_CODE" val="l1-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h_f"/>
  <p:tag name="KSO_WM_UNIT_INDEX" val="1_2_1"/>
  <p:tag name="KSO_WM_UNIT_ID" val="260*l_h_f*1_2_1"/>
  <p:tag name="KSO_WM_UNIT_CLEAR" val="1"/>
  <p:tag name="KSO_WM_UNIT_LAYERLEVEL" val="1_1_1"/>
  <p:tag name="KSO_WM_UNIT_VALUE" val="13"/>
  <p:tag name="KSO_WM_UNIT_HIGHLIGHT" val="0"/>
  <p:tag name="KSO_WM_UNIT_COMPATIBLE" val="0"/>
  <p:tag name="KSO_WM_UNIT_PRESET_TEXT" val="SED DO EIUSMOD TEMPOR "/>
  <p:tag name="KSO_WM_BEAUTIFY_FLAG" val="#wm#"/>
  <p:tag name="KSO_WM_DIAGRAM_GROUP_CODE" val="l1-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a"/>
  <p:tag name="KSO_WM_UNIT_INDEX" val="1"/>
  <p:tag name="KSO_WM_UNIT_ID" val="260*a*1"/>
  <p:tag name="KSO_WM_UNIT_CLEAR" val="1"/>
  <p:tag name="KSO_WM_UNIT_LAYERLEVEL" val="1"/>
  <p:tag name="KSO_WM_UNIT_VALUE" val="21"/>
  <p:tag name="KSO_WM_UNIT_ISCONTENTSTITLE" val="0"/>
  <p:tag name="KSO_WM_UNIT_HIGHLIGHT" val="0"/>
  <p:tag name="KSO_WM_UNIT_COMPATIBLE" val="1"/>
  <p:tag name="KSO_WM_UNIT_PRESET_TEXT_INDEX" val="3"/>
  <p:tag name="KSO_WM_UNIT_PRESET_TEXT_LEN" val="17"/>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1"/>
  <p:tag name="KSO_WM_UNIT_ID" val="260*l_i*1_1"/>
  <p:tag name="KSO_WM_UNIT_CLEAR" val="1"/>
  <p:tag name="KSO_WM_UNIT_LAYERLEVEL" val="1_1"/>
  <p:tag name="KSO_WM_BEAUTIFY_FLAG" val="#wm#"/>
  <p:tag name="KSO_WM_DIAGRAM_GROUP_CODE" val="l1-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2"/>
  <p:tag name="KSO_WM_UNIT_ID" val="260*l_i*1_2"/>
  <p:tag name="KSO_WM_UNIT_CLEAR" val="1"/>
  <p:tag name="KSO_WM_UNIT_LAYERLEVEL" val="1_1"/>
  <p:tag name="KSO_WM_BEAUTIFY_FLAG" val="#wm#"/>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h_f"/>
  <p:tag name="KSO_WM_UNIT_INDEX" val="1_1_1"/>
  <p:tag name="KSO_WM_UNIT_ID" val="260*l_h_f*1_1_1"/>
  <p:tag name="KSO_WM_UNIT_CLEAR" val="1"/>
  <p:tag name="KSO_WM_UNIT_LAYERLEVEL" val="1_1_1"/>
  <p:tag name="KSO_WM_UNIT_VALUE" val="13"/>
  <p:tag name="KSO_WM_UNIT_HIGHLIGHT" val="0"/>
  <p:tag name="KSO_WM_UNIT_COMPATIBLE" val="0"/>
  <p:tag name="KSO_WM_UNIT_PRESET_TEXT" val="SED DO EIUSMOD TEMPOR "/>
  <p:tag name="KSO_WM_BEAUTIFY_FLAG" val="#wm#"/>
  <p:tag name="KSO_WM_DIAGRAM_GROUP_CODE" val="l1-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h_f"/>
  <p:tag name="KSO_WM_UNIT_INDEX" val="1_2_1"/>
  <p:tag name="KSO_WM_UNIT_ID" val="260*l_h_f*1_2_1"/>
  <p:tag name="KSO_WM_UNIT_CLEAR" val="1"/>
  <p:tag name="KSO_WM_UNIT_LAYERLEVEL" val="1_1_1"/>
  <p:tag name="KSO_WM_UNIT_VALUE" val="13"/>
  <p:tag name="KSO_WM_UNIT_HIGHLIGHT" val="0"/>
  <p:tag name="KSO_WM_UNIT_COMPATIBLE" val="0"/>
  <p:tag name="KSO_WM_UNIT_PRESET_TEXT" val="SED DO EIUSMOD TEMPOR "/>
  <p:tag name="KSO_WM_BEAUTIFY_FLAG" val="#wm#"/>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3"/>
  <p:tag name="KSO_WM_UNIT_ID" val="260*l_i*1_3"/>
  <p:tag name="KSO_WM_UNIT_CLEAR" val="1"/>
  <p:tag name="KSO_WM_UNIT_LAYERLEVEL" val="1_1"/>
  <p:tag name="KSO_WM_BEAUTIFY_FLAG" val="#wm#"/>
  <p:tag name="KSO_WM_DIAGRAM_GROUP_CODE" val="l1-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4"/>
  <p:tag name="KSO_WM_UNIT_ID" val="260*l_i*1_4"/>
  <p:tag name="KSO_WM_UNIT_CLEAR" val="1"/>
  <p:tag name="KSO_WM_UNIT_LAYERLEVEL" val="1_1"/>
  <p:tag name="KSO_WM_BEAUTIFY_FLAG" val="#wm#"/>
  <p:tag name="KSO_WM_DIAGRAM_GROUP_CODE" val="l1-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66"/>
  <p:tag name="KSO_WM_UNIT_TYPE" val="l_i"/>
  <p:tag name="KSO_WM_UNIT_INDEX" val="1_5"/>
  <p:tag name="KSO_WM_UNIT_ID" val="260*l_i*1_5"/>
  <p:tag name="KSO_WM_UNIT_CLEAR" val="1"/>
  <p:tag name="KSO_WM_UNIT_LAYERLEVEL" val="1_1"/>
  <p:tag name="KSO_WM_BEAUTIFY_FLAG" val="#wm#"/>
  <p:tag name="KSO_WM_DIAGRAM_GROUP_CODE" val="l1-1"/>
</p:tagLst>
</file>

<file path=ppt/theme/theme1.xml><?xml version="1.0" encoding="utf-8"?>
<a:theme xmlns:a="http://schemas.openxmlformats.org/drawingml/2006/main" name="A000120140530A99PPBG">
  <a:themeElements>
    <a:clrScheme name="自定义 714">
      <a:dk1>
        <a:srgbClr val="474747"/>
      </a:dk1>
      <a:lt1>
        <a:srgbClr val="FFFFFF"/>
      </a:lt1>
      <a:dk2>
        <a:srgbClr val="FFFFFF"/>
      </a:dk2>
      <a:lt2>
        <a:srgbClr val="5F5F5F"/>
      </a:lt2>
      <a:accent1>
        <a:srgbClr val="A65342"/>
      </a:accent1>
      <a:accent2>
        <a:srgbClr val="A64268"/>
      </a:accent2>
      <a:accent3>
        <a:srgbClr val="DD8527"/>
      </a:accent3>
      <a:accent4>
        <a:srgbClr val="FFC000"/>
      </a:accent4>
      <a:accent5>
        <a:srgbClr val="4D346E"/>
      </a:accent5>
      <a:accent6>
        <a:srgbClr val="20456E"/>
      </a:accent6>
      <a:hlink>
        <a:srgbClr val="0070C0"/>
      </a:hlink>
      <a:folHlink>
        <a:srgbClr val="AFB2B4"/>
      </a:folHlink>
    </a:clrScheme>
    <a:fontScheme name="自定义 82">
      <a:majorFont>
        <a:latin typeface="Adobe 仿宋 Std R"/>
        <a:ea typeface="微软雅黑"/>
        <a:cs typeface=""/>
      </a:majorFont>
      <a:minorFont>
        <a:latin typeface="Calibri"/>
        <a:ea typeface="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A000120150822A11KPBG</Template>
  <TotalTime>0</TotalTime>
  <Words>728</Words>
  <Application>Microsoft Office PowerPoint</Application>
  <PresentationFormat>Custom</PresentationFormat>
  <Paragraphs>96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A000120140530A99PPBG</vt:lpstr>
      <vt:lpstr>PowerPoint Presentation</vt:lpstr>
      <vt:lpstr>教学材料简介</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fdsa</dc:title>
  <dc:creator>admin</dc:creator>
  <cp:lastModifiedBy>Windows User</cp:lastModifiedBy>
  <cp:revision>214</cp:revision>
  <dcterms:created xsi:type="dcterms:W3CDTF">2014-06-03T02:52:00Z</dcterms:created>
  <dcterms:modified xsi:type="dcterms:W3CDTF">2016-07-25T08:20:47Z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宫_A000120150822A11KWBG</vt:lpwstr>
  </property>
  <property fmtid="{D5CDD505-2E9C-101B-9397-08002B2CF9AE}" pid="3" name="fileid">
    <vt:lpwstr>603622</vt:lpwstr>
  </property>
  <property fmtid="{D5CDD505-2E9C-101B-9397-08002B2CF9AE}" pid="4" name="KSOProductBuildVer">
    <vt:lpwstr>2052-10.1.0.5740</vt:lpwstr>
  </property>
</Properties>
</file>